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0693400" cy="7562850"/>
  <p:notesSz cx="10693400" cy="7562850"/>
  <p:defaultTextStyle>
    <a:defPPr>
      <a:defRPr kern="0"/>
    </a:defPPr>
  </p:defaultTextStyle>
  <p:embeddedFontLst>
    <p:embeddedFont>
      <p:font typeface="Arial" panose="00000000000000000000" pitchFamily="34" charset="1"/>
      <p:regular r:id="rId46"/>
      <p:bold r:id="rId47"/>
    </p:embeddedFont>
    <p:embeddedFont>
      <p:font typeface="Malgun Gothic" panose="00000000000000000000" pitchFamily="34" charset="1"/>
      <p:bold r:id="rId44"/>
    </p:embeddedFont>
    <p:embeddedFont>
      <p:font typeface="Symbol" panose="00000000000000000000" pitchFamily="18" charset="2"/>
      <p:regular r:id="rId49"/>
    </p:embeddedFont>
    <p:embeddedFont>
      <p:font typeface="Times New Roman" panose="00000000000000000000" pitchFamily="18" charset="1"/>
      <p:regular r:id="rId43"/>
      <p:italic r:id="rId48"/>
    </p:embeddedFont>
    <p:embeddedFont>
      <p:font typeface="Wingdings" panose="00000000000000000000" pitchFamily="2" charset="2"/>
      <p:regular r:id="rId4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font" Target="fonts/font1.fntdata"/><Relationship Id="rId44" Type="http://schemas.openxmlformats.org/officeDocument/2006/relationships/font" Target="fonts/font2.fntdata"/><Relationship Id="rId45" Type="http://schemas.openxmlformats.org/officeDocument/2006/relationships/font" Target="fonts/font3.fntdata"/><Relationship Id="rId46" Type="http://schemas.openxmlformats.org/officeDocument/2006/relationships/font" Target="fonts/font4.fntdata"/><Relationship Id="rId47" Type="http://schemas.openxmlformats.org/officeDocument/2006/relationships/font" Target="fonts/font5.fntdata"/><Relationship Id="rId48" Type="http://schemas.openxmlformats.org/officeDocument/2006/relationships/font" Target="fonts/font6.fntdata"/><Relationship Id="rId49" Type="http://schemas.openxmlformats.org/officeDocument/2006/relationships/font" Target="fonts/font7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6.png"/><Relationship Id="rId6" Type="http://schemas.openxmlformats.org/officeDocument/2006/relationships/image" Target="../media/image44.png"/><Relationship Id="rId7" Type="http://schemas.openxmlformats.org/officeDocument/2006/relationships/image" Target="../media/image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6.png"/><Relationship Id="rId9" Type="http://schemas.openxmlformats.org/officeDocument/2006/relationships/image" Target="../media/image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6.png"/><Relationship Id="rId23" Type="http://schemas.openxmlformats.org/officeDocument/2006/relationships/image" Target="../media/image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6.png"/><Relationship Id="rId10" Type="http://schemas.openxmlformats.org/officeDocument/2006/relationships/image" Target="../media/image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Relationship Id="rId4" Type="http://schemas.openxmlformats.org/officeDocument/2006/relationships/image" Target="../media/image85.png"/><Relationship Id="rId5" Type="http://schemas.openxmlformats.org/officeDocument/2006/relationships/image" Target="../media/image6.png"/><Relationship Id="rId6" Type="http://schemas.openxmlformats.org/officeDocument/2006/relationships/image" Target="../media/image86.png"/><Relationship Id="rId7" Type="http://schemas.openxmlformats.org/officeDocument/2006/relationships/image" Target="../media/image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jpg"/><Relationship Id="rId5" Type="http://schemas.openxmlformats.org/officeDocument/2006/relationships/image" Target="../media/image6.png"/><Relationship Id="rId6" Type="http://schemas.openxmlformats.org/officeDocument/2006/relationships/image" Target="../media/image2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6.png"/><Relationship Id="rId6" Type="http://schemas.openxmlformats.org/officeDocument/2006/relationships/image" Target="../media/image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6.png"/><Relationship Id="rId12" Type="http://schemas.openxmlformats.org/officeDocument/2006/relationships/image" Target="../media/image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6.png"/><Relationship Id="rId8" Type="http://schemas.openxmlformats.org/officeDocument/2006/relationships/image" Target="../media/image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6.png"/><Relationship Id="rId5" Type="http://schemas.openxmlformats.org/officeDocument/2006/relationships/image" Target="../media/image2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6.png"/><Relationship Id="rId8" Type="http://schemas.openxmlformats.org/officeDocument/2006/relationships/image" Target="../media/image2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png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6.png"/><Relationship Id="rId5" Type="http://schemas.openxmlformats.org/officeDocument/2006/relationships/image" Target="../media/image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6.png"/><Relationship Id="rId5" Type="http://schemas.openxmlformats.org/officeDocument/2006/relationships/image" Target="../media/image2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png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2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2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49.jp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jpg"/><Relationship Id="rId7" Type="http://schemas.openxmlformats.org/officeDocument/2006/relationships/image" Target="../media/image2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Relationship Id="rId3" Type="http://schemas.openxmlformats.org/officeDocument/2006/relationships/image" Target="../media/image162.png"/><Relationship Id="rId4" Type="http://schemas.openxmlformats.org/officeDocument/2006/relationships/image" Target="../media/image165.jpg"/><Relationship Id="rId5" Type="http://schemas.openxmlformats.org/officeDocument/2006/relationships/image" Target="../media/image166.jpg"/><Relationship Id="rId6" Type="http://schemas.openxmlformats.org/officeDocument/2006/relationships/image" Target="../media/image167.jpg"/><Relationship Id="rId7" Type="http://schemas.openxmlformats.org/officeDocument/2006/relationships/image" Target="../media/image2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jpg"/><Relationship Id="rId5" Type="http://schemas.openxmlformats.org/officeDocument/2006/relationships/image" Target="../media/image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2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6.png"/><Relationship Id="rId12" Type="http://schemas.openxmlformats.org/officeDocument/2006/relationships/image" Target="../media/image2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6.png"/><Relationship Id="rId12" Type="http://schemas.openxmlformats.org/officeDocument/2006/relationships/image" Target="../media/image2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6.png"/><Relationship Id="rId9" Type="http://schemas.openxmlformats.org/officeDocument/2006/relationships/image" Target="../media/image3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6.png"/><Relationship Id="rId9" Type="http://schemas.openxmlformats.org/officeDocument/2006/relationships/image" Target="../media/image2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6.png"/><Relationship Id="rId5" Type="http://schemas.openxmlformats.org/officeDocument/2006/relationships/image" Target="../media/image46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95677" y="1850898"/>
            <a:ext cx="6642100" cy="4051300"/>
            <a:chOff x="1995677" y="1850898"/>
            <a:chExt cx="6642100" cy="4051300"/>
          </a:xfrm>
        </p:grpSpPr>
        <p:sp>
          <p:nvSpPr>
            <p:cNvPr id="3" name="object 3" descr=""/>
            <p:cNvSpPr/>
            <p:nvPr/>
          </p:nvSpPr>
          <p:spPr>
            <a:xfrm>
              <a:off x="2007107" y="1862328"/>
              <a:ext cx="6619240" cy="4028440"/>
            </a:xfrm>
            <a:custGeom>
              <a:avLst/>
              <a:gdLst/>
              <a:ahLst/>
              <a:cxnLst/>
              <a:rect l="l" t="t" r="r" b="b"/>
              <a:pathLst>
                <a:path w="6619240" h="4028440">
                  <a:moveTo>
                    <a:pt x="6224016" y="4027932"/>
                  </a:moveTo>
                  <a:lnTo>
                    <a:pt x="394715" y="4027932"/>
                  </a:lnTo>
                  <a:lnTo>
                    <a:pt x="345216" y="4024881"/>
                  </a:lnTo>
                  <a:lnTo>
                    <a:pt x="297547" y="4015970"/>
                  </a:lnTo>
                  <a:lnTo>
                    <a:pt x="252080" y="4001561"/>
                  </a:lnTo>
                  <a:lnTo>
                    <a:pt x="209186" y="3982016"/>
                  </a:lnTo>
                  <a:lnTo>
                    <a:pt x="169234" y="3957697"/>
                  </a:lnTo>
                  <a:lnTo>
                    <a:pt x="132594" y="3928967"/>
                  </a:lnTo>
                  <a:lnTo>
                    <a:pt x="99639" y="3896186"/>
                  </a:lnTo>
                  <a:lnTo>
                    <a:pt x="70737" y="3859719"/>
                  </a:lnTo>
                  <a:lnTo>
                    <a:pt x="46259" y="3819925"/>
                  </a:lnTo>
                  <a:lnTo>
                    <a:pt x="26576" y="3777169"/>
                  </a:lnTo>
                  <a:lnTo>
                    <a:pt x="12058" y="3731811"/>
                  </a:lnTo>
                  <a:lnTo>
                    <a:pt x="3076" y="3684214"/>
                  </a:lnTo>
                  <a:lnTo>
                    <a:pt x="0" y="3634740"/>
                  </a:lnTo>
                  <a:lnTo>
                    <a:pt x="0" y="394715"/>
                  </a:lnTo>
                  <a:lnTo>
                    <a:pt x="2656" y="348695"/>
                  </a:lnTo>
                  <a:lnTo>
                    <a:pt x="10428" y="304231"/>
                  </a:lnTo>
                  <a:lnTo>
                    <a:pt x="23018" y="261619"/>
                  </a:lnTo>
                  <a:lnTo>
                    <a:pt x="40130" y="221157"/>
                  </a:lnTo>
                  <a:lnTo>
                    <a:pt x="61468" y="183141"/>
                  </a:lnTo>
                  <a:lnTo>
                    <a:pt x="86734" y="147867"/>
                  </a:lnTo>
                  <a:lnTo>
                    <a:pt x="115633" y="115633"/>
                  </a:lnTo>
                  <a:lnTo>
                    <a:pt x="147867" y="86734"/>
                  </a:lnTo>
                  <a:lnTo>
                    <a:pt x="183141" y="61468"/>
                  </a:lnTo>
                  <a:lnTo>
                    <a:pt x="221157" y="40130"/>
                  </a:lnTo>
                  <a:lnTo>
                    <a:pt x="261619" y="23018"/>
                  </a:lnTo>
                  <a:lnTo>
                    <a:pt x="304231" y="10428"/>
                  </a:lnTo>
                  <a:lnTo>
                    <a:pt x="348695" y="2656"/>
                  </a:lnTo>
                  <a:lnTo>
                    <a:pt x="394715" y="0"/>
                  </a:lnTo>
                  <a:lnTo>
                    <a:pt x="6224016" y="0"/>
                  </a:lnTo>
                  <a:lnTo>
                    <a:pt x="6270036" y="2656"/>
                  </a:lnTo>
                  <a:lnTo>
                    <a:pt x="6314500" y="10428"/>
                  </a:lnTo>
                  <a:lnTo>
                    <a:pt x="6357112" y="23018"/>
                  </a:lnTo>
                  <a:lnTo>
                    <a:pt x="6397574" y="40130"/>
                  </a:lnTo>
                  <a:lnTo>
                    <a:pt x="6435590" y="61468"/>
                  </a:lnTo>
                  <a:lnTo>
                    <a:pt x="6470864" y="86734"/>
                  </a:lnTo>
                  <a:lnTo>
                    <a:pt x="6503098" y="115633"/>
                  </a:lnTo>
                  <a:lnTo>
                    <a:pt x="6531997" y="147867"/>
                  </a:lnTo>
                  <a:lnTo>
                    <a:pt x="6557263" y="183141"/>
                  </a:lnTo>
                  <a:lnTo>
                    <a:pt x="6578601" y="221157"/>
                  </a:lnTo>
                  <a:lnTo>
                    <a:pt x="6595713" y="261619"/>
                  </a:lnTo>
                  <a:lnTo>
                    <a:pt x="6608303" y="304231"/>
                  </a:lnTo>
                  <a:lnTo>
                    <a:pt x="6616075" y="348695"/>
                  </a:lnTo>
                  <a:lnTo>
                    <a:pt x="6618732" y="394715"/>
                  </a:lnTo>
                  <a:lnTo>
                    <a:pt x="6618732" y="3634740"/>
                  </a:lnTo>
                  <a:lnTo>
                    <a:pt x="6615655" y="3684214"/>
                  </a:lnTo>
                  <a:lnTo>
                    <a:pt x="6606673" y="3731811"/>
                  </a:lnTo>
                  <a:lnTo>
                    <a:pt x="6592155" y="3777169"/>
                  </a:lnTo>
                  <a:lnTo>
                    <a:pt x="6572472" y="3819925"/>
                  </a:lnTo>
                  <a:lnTo>
                    <a:pt x="6547994" y="3859719"/>
                  </a:lnTo>
                  <a:lnTo>
                    <a:pt x="6519092" y="3896186"/>
                  </a:lnTo>
                  <a:lnTo>
                    <a:pt x="6486137" y="3928967"/>
                  </a:lnTo>
                  <a:lnTo>
                    <a:pt x="6449497" y="3957697"/>
                  </a:lnTo>
                  <a:lnTo>
                    <a:pt x="6409545" y="3982016"/>
                  </a:lnTo>
                  <a:lnTo>
                    <a:pt x="6366651" y="4001561"/>
                  </a:lnTo>
                  <a:lnTo>
                    <a:pt x="6321184" y="4015970"/>
                  </a:lnTo>
                  <a:lnTo>
                    <a:pt x="6273515" y="4024881"/>
                  </a:lnTo>
                  <a:lnTo>
                    <a:pt x="6224016" y="4027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007107" y="1862328"/>
              <a:ext cx="6619240" cy="4028440"/>
            </a:xfrm>
            <a:custGeom>
              <a:avLst/>
              <a:gdLst/>
              <a:ahLst/>
              <a:cxnLst/>
              <a:rect l="l" t="t" r="r" b="b"/>
              <a:pathLst>
                <a:path w="6619240" h="4028440">
                  <a:moveTo>
                    <a:pt x="0" y="394715"/>
                  </a:moveTo>
                  <a:lnTo>
                    <a:pt x="2656" y="348695"/>
                  </a:lnTo>
                  <a:lnTo>
                    <a:pt x="10428" y="304231"/>
                  </a:lnTo>
                  <a:lnTo>
                    <a:pt x="23018" y="261619"/>
                  </a:lnTo>
                  <a:lnTo>
                    <a:pt x="40130" y="221157"/>
                  </a:lnTo>
                  <a:lnTo>
                    <a:pt x="61468" y="183141"/>
                  </a:lnTo>
                  <a:lnTo>
                    <a:pt x="86734" y="147867"/>
                  </a:lnTo>
                  <a:lnTo>
                    <a:pt x="115633" y="115633"/>
                  </a:lnTo>
                  <a:lnTo>
                    <a:pt x="147867" y="86734"/>
                  </a:lnTo>
                  <a:lnTo>
                    <a:pt x="183141" y="61468"/>
                  </a:lnTo>
                  <a:lnTo>
                    <a:pt x="221157" y="40130"/>
                  </a:lnTo>
                  <a:lnTo>
                    <a:pt x="261619" y="23018"/>
                  </a:lnTo>
                  <a:lnTo>
                    <a:pt x="304231" y="10428"/>
                  </a:lnTo>
                  <a:lnTo>
                    <a:pt x="348695" y="2656"/>
                  </a:lnTo>
                  <a:lnTo>
                    <a:pt x="394715" y="0"/>
                  </a:lnTo>
                  <a:lnTo>
                    <a:pt x="6224016" y="0"/>
                  </a:lnTo>
                  <a:lnTo>
                    <a:pt x="6270036" y="2656"/>
                  </a:lnTo>
                  <a:lnTo>
                    <a:pt x="6314500" y="10428"/>
                  </a:lnTo>
                  <a:lnTo>
                    <a:pt x="6357112" y="23018"/>
                  </a:lnTo>
                  <a:lnTo>
                    <a:pt x="6397574" y="40130"/>
                  </a:lnTo>
                  <a:lnTo>
                    <a:pt x="6435590" y="61468"/>
                  </a:lnTo>
                  <a:lnTo>
                    <a:pt x="6470864" y="86734"/>
                  </a:lnTo>
                  <a:lnTo>
                    <a:pt x="6503098" y="115633"/>
                  </a:lnTo>
                  <a:lnTo>
                    <a:pt x="6531997" y="147867"/>
                  </a:lnTo>
                  <a:lnTo>
                    <a:pt x="6557263" y="183141"/>
                  </a:lnTo>
                  <a:lnTo>
                    <a:pt x="6578601" y="221157"/>
                  </a:lnTo>
                  <a:lnTo>
                    <a:pt x="6595713" y="261619"/>
                  </a:lnTo>
                  <a:lnTo>
                    <a:pt x="6608303" y="304231"/>
                  </a:lnTo>
                  <a:lnTo>
                    <a:pt x="6616075" y="348695"/>
                  </a:lnTo>
                  <a:lnTo>
                    <a:pt x="6618732" y="394715"/>
                  </a:lnTo>
                  <a:lnTo>
                    <a:pt x="6618732" y="3634740"/>
                  </a:lnTo>
                  <a:lnTo>
                    <a:pt x="6615655" y="3684214"/>
                  </a:lnTo>
                  <a:lnTo>
                    <a:pt x="6606673" y="3731811"/>
                  </a:lnTo>
                  <a:lnTo>
                    <a:pt x="6592155" y="3777169"/>
                  </a:lnTo>
                  <a:lnTo>
                    <a:pt x="6572472" y="3819925"/>
                  </a:lnTo>
                  <a:lnTo>
                    <a:pt x="6547994" y="3859719"/>
                  </a:lnTo>
                  <a:lnTo>
                    <a:pt x="6519092" y="3896186"/>
                  </a:lnTo>
                  <a:lnTo>
                    <a:pt x="6486137" y="3928967"/>
                  </a:lnTo>
                  <a:lnTo>
                    <a:pt x="6449497" y="3957697"/>
                  </a:lnTo>
                  <a:lnTo>
                    <a:pt x="6409545" y="3982016"/>
                  </a:lnTo>
                  <a:lnTo>
                    <a:pt x="6366651" y="4001561"/>
                  </a:lnTo>
                  <a:lnTo>
                    <a:pt x="6321184" y="4015970"/>
                  </a:lnTo>
                  <a:lnTo>
                    <a:pt x="6273515" y="4024881"/>
                  </a:lnTo>
                  <a:lnTo>
                    <a:pt x="6224016" y="4027932"/>
                  </a:lnTo>
                  <a:lnTo>
                    <a:pt x="394715" y="4027932"/>
                  </a:lnTo>
                  <a:lnTo>
                    <a:pt x="345216" y="4024881"/>
                  </a:lnTo>
                  <a:lnTo>
                    <a:pt x="297547" y="4015970"/>
                  </a:lnTo>
                  <a:lnTo>
                    <a:pt x="252080" y="4001561"/>
                  </a:lnTo>
                  <a:lnTo>
                    <a:pt x="209186" y="3982016"/>
                  </a:lnTo>
                  <a:lnTo>
                    <a:pt x="169234" y="3957697"/>
                  </a:lnTo>
                  <a:lnTo>
                    <a:pt x="132594" y="3928967"/>
                  </a:lnTo>
                  <a:lnTo>
                    <a:pt x="99639" y="3896186"/>
                  </a:lnTo>
                  <a:lnTo>
                    <a:pt x="70737" y="3859719"/>
                  </a:lnTo>
                  <a:lnTo>
                    <a:pt x="46259" y="3819925"/>
                  </a:lnTo>
                  <a:lnTo>
                    <a:pt x="26576" y="3777169"/>
                  </a:lnTo>
                  <a:lnTo>
                    <a:pt x="12058" y="3731811"/>
                  </a:lnTo>
                  <a:lnTo>
                    <a:pt x="3076" y="3684214"/>
                  </a:lnTo>
                  <a:lnTo>
                    <a:pt x="0" y="3634740"/>
                  </a:lnTo>
                  <a:lnTo>
                    <a:pt x="0" y="394715"/>
                  </a:lnTo>
                  <a:close/>
                </a:path>
              </a:pathLst>
            </a:custGeom>
            <a:ln w="22859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77789" y="2511545"/>
              <a:ext cx="3699510" cy="470534"/>
            </a:xfrm>
            <a:custGeom>
              <a:avLst/>
              <a:gdLst/>
              <a:ahLst/>
              <a:cxnLst/>
              <a:rect l="l" t="t" r="r" b="b"/>
              <a:pathLst>
                <a:path w="3699509" h="470535">
                  <a:moveTo>
                    <a:pt x="30425" y="161449"/>
                  </a:moveTo>
                  <a:lnTo>
                    <a:pt x="0" y="110413"/>
                  </a:lnTo>
                  <a:lnTo>
                    <a:pt x="118265" y="44656"/>
                  </a:lnTo>
                  <a:lnTo>
                    <a:pt x="173717" y="44656"/>
                  </a:lnTo>
                  <a:lnTo>
                    <a:pt x="173717" y="115321"/>
                  </a:lnTo>
                  <a:lnTo>
                    <a:pt x="110904" y="115321"/>
                  </a:lnTo>
                  <a:lnTo>
                    <a:pt x="30425" y="161449"/>
                  </a:lnTo>
                  <a:close/>
                </a:path>
                <a:path w="3699509" h="470535">
                  <a:moveTo>
                    <a:pt x="173717" y="398471"/>
                  </a:moveTo>
                  <a:lnTo>
                    <a:pt x="110904" y="398471"/>
                  </a:lnTo>
                  <a:lnTo>
                    <a:pt x="110904" y="115321"/>
                  </a:lnTo>
                  <a:lnTo>
                    <a:pt x="173717" y="115321"/>
                  </a:lnTo>
                  <a:lnTo>
                    <a:pt x="173717" y="398471"/>
                  </a:lnTo>
                  <a:close/>
                </a:path>
                <a:path w="3699509" h="470535">
                  <a:moveTo>
                    <a:pt x="334676" y="161449"/>
                  </a:moveTo>
                  <a:lnTo>
                    <a:pt x="304251" y="110413"/>
                  </a:lnTo>
                  <a:lnTo>
                    <a:pt x="422516" y="44656"/>
                  </a:lnTo>
                  <a:lnTo>
                    <a:pt x="477969" y="44656"/>
                  </a:lnTo>
                  <a:lnTo>
                    <a:pt x="477969" y="115321"/>
                  </a:lnTo>
                  <a:lnTo>
                    <a:pt x="415155" y="115321"/>
                  </a:lnTo>
                  <a:lnTo>
                    <a:pt x="334676" y="161449"/>
                  </a:lnTo>
                  <a:close/>
                </a:path>
                <a:path w="3699509" h="470535">
                  <a:moveTo>
                    <a:pt x="477969" y="398471"/>
                  </a:moveTo>
                  <a:lnTo>
                    <a:pt x="415155" y="398471"/>
                  </a:lnTo>
                  <a:lnTo>
                    <a:pt x="415155" y="115321"/>
                  </a:lnTo>
                  <a:lnTo>
                    <a:pt x="477969" y="115321"/>
                  </a:lnTo>
                  <a:lnTo>
                    <a:pt x="477969" y="398471"/>
                  </a:lnTo>
                  <a:close/>
                </a:path>
                <a:path w="3699509" h="470535">
                  <a:moveTo>
                    <a:pt x="929929" y="269900"/>
                  </a:moveTo>
                  <a:lnTo>
                    <a:pt x="868097" y="269900"/>
                  </a:lnTo>
                  <a:lnTo>
                    <a:pt x="868097" y="0"/>
                  </a:lnTo>
                  <a:lnTo>
                    <a:pt x="929929" y="0"/>
                  </a:lnTo>
                  <a:lnTo>
                    <a:pt x="929929" y="102071"/>
                  </a:lnTo>
                  <a:lnTo>
                    <a:pt x="989798" y="102071"/>
                  </a:lnTo>
                  <a:lnTo>
                    <a:pt x="989798" y="156051"/>
                  </a:lnTo>
                  <a:lnTo>
                    <a:pt x="929929" y="156051"/>
                  </a:lnTo>
                  <a:lnTo>
                    <a:pt x="929929" y="269900"/>
                  </a:lnTo>
                  <a:close/>
                </a:path>
                <a:path w="3699509" h="470535">
                  <a:moveTo>
                    <a:pt x="596725" y="279714"/>
                  </a:moveTo>
                  <a:lnTo>
                    <a:pt x="571698" y="229169"/>
                  </a:lnTo>
                  <a:lnTo>
                    <a:pt x="596403" y="218542"/>
                  </a:lnTo>
                  <a:lnTo>
                    <a:pt x="618501" y="208743"/>
                  </a:lnTo>
                  <a:lnTo>
                    <a:pt x="654876" y="191629"/>
                  </a:lnTo>
                  <a:lnTo>
                    <a:pt x="693475" y="169408"/>
                  </a:lnTo>
                  <a:lnTo>
                    <a:pt x="721262" y="141544"/>
                  </a:lnTo>
                  <a:lnTo>
                    <a:pt x="729712" y="100599"/>
                  </a:lnTo>
                  <a:lnTo>
                    <a:pt x="729712" y="79497"/>
                  </a:lnTo>
                  <a:lnTo>
                    <a:pt x="591327" y="79497"/>
                  </a:lnTo>
                  <a:lnTo>
                    <a:pt x="591327" y="26990"/>
                  </a:lnTo>
                  <a:lnTo>
                    <a:pt x="791544" y="26990"/>
                  </a:lnTo>
                  <a:lnTo>
                    <a:pt x="791458" y="110076"/>
                  </a:lnTo>
                  <a:lnTo>
                    <a:pt x="785716" y="149549"/>
                  </a:lnTo>
                  <a:lnTo>
                    <a:pt x="765597" y="184697"/>
                  </a:lnTo>
                  <a:lnTo>
                    <a:pt x="736705" y="210092"/>
                  </a:lnTo>
                  <a:lnTo>
                    <a:pt x="693337" y="235794"/>
                  </a:lnTo>
                  <a:lnTo>
                    <a:pt x="650229" y="256344"/>
                  </a:lnTo>
                  <a:lnTo>
                    <a:pt x="615756" y="271556"/>
                  </a:lnTo>
                  <a:lnTo>
                    <a:pt x="596725" y="279714"/>
                  </a:lnTo>
                  <a:close/>
                </a:path>
                <a:path w="3699509" h="470535">
                  <a:moveTo>
                    <a:pt x="791544" y="470117"/>
                  </a:moveTo>
                  <a:lnTo>
                    <a:pt x="747608" y="466528"/>
                  </a:lnTo>
                  <a:lnTo>
                    <a:pt x="710451" y="456008"/>
                  </a:lnTo>
                  <a:lnTo>
                    <a:pt x="673892" y="432638"/>
                  </a:lnTo>
                  <a:lnTo>
                    <a:pt x="652315" y="390910"/>
                  </a:lnTo>
                  <a:lnTo>
                    <a:pt x="651750" y="382277"/>
                  </a:lnTo>
                  <a:lnTo>
                    <a:pt x="651750" y="359703"/>
                  </a:lnTo>
                  <a:lnTo>
                    <a:pt x="667298" y="316688"/>
                  </a:lnTo>
                  <a:lnTo>
                    <a:pt x="699870" y="290848"/>
                  </a:lnTo>
                  <a:lnTo>
                    <a:pt x="747608" y="275451"/>
                  </a:lnTo>
                  <a:lnTo>
                    <a:pt x="791544" y="271863"/>
                  </a:lnTo>
                  <a:lnTo>
                    <a:pt x="806894" y="272262"/>
                  </a:lnTo>
                  <a:lnTo>
                    <a:pt x="848714" y="278242"/>
                  </a:lnTo>
                  <a:lnTo>
                    <a:pt x="892879" y="296399"/>
                  </a:lnTo>
                  <a:lnTo>
                    <a:pt x="919795" y="322408"/>
                  </a:lnTo>
                  <a:lnTo>
                    <a:pt x="791544" y="322408"/>
                  </a:lnTo>
                  <a:lnTo>
                    <a:pt x="782465" y="322653"/>
                  </a:lnTo>
                  <a:lnTo>
                    <a:pt x="744618" y="330812"/>
                  </a:lnTo>
                  <a:lnTo>
                    <a:pt x="714336" y="354796"/>
                  </a:lnTo>
                  <a:lnTo>
                    <a:pt x="712537" y="359703"/>
                  </a:lnTo>
                  <a:lnTo>
                    <a:pt x="712537" y="382277"/>
                  </a:lnTo>
                  <a:lnTo>
                    <a:pt x="744618" y="411168"/>
                  </a:lnTo>
                  <a:lnTo>
                    <a:pt x="782465" y="419327"/>
                  </a:lnTo>
                  <a:lnTo>
                    <a:pt x="791544" y="419572"/>
                  </a:lnTo>
                  <a:lnTo>
                    <a:pt x="919795" y="419572"/>
                  </a:lnTo>
                  <a:lnTo>
                    <a:pt x="915790" y="425292"/>
                  </a:lnTo>
                  <a:lnTo>
                    <a:pt x="883218" y="451132"/>
                  </a:lnTo>
                  <a:lnTo>
                    <a:pt x="835479" y="466528"/>
                  </a:lnTo>
                  <a:lnTo>
                    <a:pt x="806894" y="469718"/>
                  </a:lnTo>
                  <a:lnTo>
                    <a:pt x="791544" y="470117"/>
                  </a:lnTo>
                  <a:close/>
                </a:path>
                <a:path w="3699509" h="470535">
                  <a:moveTo>
                    <a:pt x="919795" y="419572"/>
                  </a:moveTo>
                  <a:lnTo>
                    <a:pt x="791544" y="419572"/>
                  </a:lnTo>
                  <a:lnTo>
                    <a:pt x="800622" y="419327"/>
                  </a:lnTo>
                  <a:lnTo>
                    <a:pt x="809210" y="418590"/>
                  </a:lnTo>
                  <a:lnTo>
                    <a:pt x="849695" y="405586"/>
                  </a:lnTo>
                  <a:lnTo>
                    <a:pt x="870551" y="382277"/>
                  </a:lnTo>
                  <a:lnTo>
                    <a:pt x="870551" y="359703"/>
                  </a:lnTo>
                  <a:lnTo>
                    <a:pt x="838470" y="330812"/>
                  </a:lnTo>
                  <a:lnTo>
                    <a:pt x="800622" y="322653"/>
                  </a:lnTo>
                  <a:lnTo>
                    <a:pt x="791544" y="322408"/>
                  </a:lnTo>
                  <a:lnTo>
                    <a:pt x="919795" y="322408"/>
                  </a:lnTo>
                  <a:lnTo>
                    <a:pt x="931337" y="359703"/>
                  </a:lnTo>
                  <a:lnTo>
                    <a:pt x="931337" y="382277"/>
                  </a:lnTo>
                  <a:lnTo>
                    <a:pt x="930773" y="390910"/>
                  </a:lnTo>
                  <a:lnTo>
                    <a:pt x="928886" y="400127"/>
                  </a:lnTo>
                  <a:lnTo>
                    <a:pt x="925743" y="408945"/>
                  </a:lnTo>
                  <a:lnTo>
                    <a:pt x="921341" y="417364"/>
                  </a:lnTo>
                  <a:lnTo>
                    <a:pt x="919795" y="419572"/>
                  </a:lnTo>
                  <a:close/>
                </a:path>
                <a:path w="3699509" h="470535">
                  <a:moveTo>
                    <a:pt x="1115424" y="421044"/>
                  </a:moveTo>
                  <a:lnTo>
                    <a:pt x="1053102" y="421044"/>
                  </a:lnTo>
                  <a:lnTo>
                    <a:pt x="1053102" y="357249"/>
                  </a:lnTo>
                  <a:lnTo>
                    <a:pt x="1115424" y="357249"/>
                  </a:lnTo>
                  <a:lnTo>
                    <a:pt x="1115424" y="421044"/>
                  </a:lnTo>
                  <a:close/>
                </a:path>
                <a:path w="3699509" h="470535">
                  <a:moveTo>
                    <a:pt x="1564440" y="78025"/>
                  </a:moveTo>
                  <a:lnTo>
                    <a:pt x="1313678" y="78025"/>
                  </a:lnTo>
                  <a:lnTo>
                    <a:pt x="1313678" y="27480"/>
                  </a:lnTo>
                  <a:lnTo>
                    <a:pt x="1564440" y="27480"/>
                  </a:lnTo>
                  <a:lnTo>
                    <a:pt x="1564440" y="78025"/>
                  </a:lnTo>
                  <a:close/>
                </a:path>
                <a:path w="3699509" h="470535">
                  <a:moveTo>
                    <a:pt x="1310734" y="260576"/>
                  </a:moveTo>
                  <a:lnTo>
                    <a:pt x="1310734" y="210031"/>
                  </a:lnTo>
                  <a:lnTo>
                    <a:pt x="1353427" y="210031"/>
                  </a:lnTo>
                  <a:lnTo>
                    <a:pt x="1353427" y="78025"/>
                  </a:lnTo>
                  <a:lnTo>
                    <a:pt x="1413296" y="78025"/>
                  </a:lnTo>
                  <a:lnTo>
                    <a:pt x="1413296" y="209540"/>
                  </a:lnTo>
                  <a:lnTo>
                    <a:pt x="1577297" y="209540"/>
                  </a:lnTo>
                  <a:lnTo>
                    <a:pt x="1580634" y="251252"/>
                  </a:lnTo>
                  <a:lnTo>
                    <a:pt x="1500784" y="256589"/>
                  </a:lnTo>
                  <a:lnTo>
                    <a:pt x="1377473" y="260085"/>
                  </a:lnTo>
                  <a:lnTo>
                    <a:pt x="1310734" y="260576"/>
                  </a:lnTo>
                  <a:close/>
                </a:path>
                <a:path w="3699509" h="470535">
                  <a:moveTo>
                    <a:pt x="1577297" y="209540"/>
                  </a:moveTo>
                  <a:lnTo>
                    <a:pt x="1413296" y="209540"/>
                  </a:lnTo>
                  <a:lnTo>
                    <a:pt x="1466295" y="208068"/>
                  </a:lnTo>
                  <a:lnTo>
                    <a:pt x="1466295" y="78025"/>
                  </a:lnTo>
                  <a:lnTo>
                    <a:pt x="1526164" y="78025"/>
                  </a:lnTo>
                  <a:lnTo>
                    <a:pt x="1526164" y="205615"/>
                  </a:lnTo>
                  <a:lnTo>
                    <a:pt x="1576983" y="205615"/>
                  </a:lnTo>
                  <a:lnTo>
                    <a:pt x="1577297" y="209540"/>
                  </a:lnTo>
                  <a:close/>
                </a:path>
                <a:path w="3699509" h="470535">
                  <a:moveTo>
                    <a:pt x="1576983" y="205615"/>
                  </a:moveTo>
                  <a:lnTo>
                    <a:pt x="1526164" y="205615"/>
                  </a:lnTo>
                  <a:lnTo>
                    <a:pt x="1534342" y="204960"/>
                  </a:lnTo>
                  <a:lnTo>
                    <a:pt x="1576709" y="202179"/>
                  </a:lnTo>
                  <a:lnTo>
                    <a:pt x="1576983" y="205615"/>
                  </a:lnTo>
                  <a:close/>
                </a:path>
                <a:path w="3699509" h="470535">
                  <a:moveTo>
                    <a:pt x="1666021" y="324861"/>
                  </a:moveTo>
                  <a:lnTo>
                    <a:pt x="1604189" y="324861"/>
                  </a:lnTo>
                  <a:lnTo>
                    <a:pt x="1604189" y="0"/>
                  </a:lnTo>
                  <a:lnTo>
                    <a:pt x="1666021" y="0"/>
                  </a:lnTo>
                  <a:lnTo>
                    <a:pt x="1666021" y="122682"/>
                  </a:lnTo>
                  <a:lnTo>
                    <a:pt x="1725890" y="122682"/>
                  </a:lnTo>
                  <a:lnTo>
                    <a:pt x="1725890" y="176662"/>
                  </a:lnTo>
                  <a:lnTo>
                    <a:pt x="1666021" y="176662"/>
                  </a:lnTo>
                  <a:lnTo>
                    <a:pt x="1666021" y="324861"/>
                  </a:lnTo>
                  <a:close/>
                </a:path>
                <a:path w="3699509" h="470535">
                  <a:moveTo>
                    <a:pt x="1676817" y="451469"/>
                  </a:moveTo>
                  <a:lnTo>
                    <a:pt x="1381890" y="451469"/>
                  </a:lnTo>
                  <a:lnTo>
                    <a:pt x="1381890" y="300325"/>
                  </a:lnTo>
                  <a:lnTo>
                    <a:pt x="1444212" y="300325"/>
                  </a:lnTo>
                  <a:lnTo>
                    <a:pt x="1444212" y="398471"/>
                  </a:lnTo>
                  <a:lnTo>
                    <a:pt x="1676817" y="398471"/>
                  </a:lnTo>
                  <a:lnTo>
                    <a:pt x="1676817" y="451469"/>
                  </a:lnTo>
                  <a:close/>
                </a:path>
                <a:path w="3699509" h="470535">
                  <a:moveTo>
                    <a:pt x="2143009" y="460793"/>
                  </a:moveTo>
                  <a:lnTo>
                    <a:pt x="1843174" y="460793"/>
                  </a:lnTo>
                  <a:lnTo>
                    <a:pt x="1843174" y="332222"/>
                  </a:lnTo>
                  <a:lnTo>
                    <a:pt x="2069400" y="332222"/>
                  </a:lnTo>
                  <a:lnTo>
                    <a:pt x="2069400" y="299834"/>
                  </a:lnTo>
                  <a:lnTo>
                    <a:pt x="1840720" y="299834"/>
                  </a:lnTo>
                  <a:lnTo>
                    <a:pt x="1840720" y="251252"/>
                  </a:lnTo>
                  <a:lnTo>
                    <a:pt x="2129268" y="251252"/>
                  </a:lnTo>
                  <a:lnTo>
                    <a:pt x="2129268" y="378842"/>
                  </a:lnTo>
                  <a:lnTo>
                    <a:pt x="1903043" y="378842"/>
                  </a:lnTo>
                  <a:lnTo>
                    <a:pt x="1903043" y="411720"/>
                  </a:lnTo>
                  <a:lnTo>
                    <a:pt x="2143009" y="411720"/>
                  </a:lnTo>
                  <a:lnTo>
                    <a:pt x="2143009" y="460793"/>
                  </a:lnTo>
                  <a:close/>
                </a:path>
                <a:path w="3699509" h="470535">
                  <a:moveTo>
                    <a:pt x="1985976" y="216901"/>
                  </a:moveTo>
                  <a:lnTo>
                    <a:pt x="1769565" y="216901"/>
                  </a:lnTo>
                  <a:lnTo>
                    <a:pt x="1769565" y="13249"/>
                  </a:lnTo>
                  <a:lnTo>
                    <a:pt x="1829434" y="13249"/>
                  </a:lnTo>
                  <a:lnTo>
                    <a:pt x="1829434" y="70174"/>
                  </a:lnTo>
                  <a:lnTo>
                    <a:pt x="1985976" y="70174"/>
                  </a:lnTo>
                  <a:lnTo>
                    <a:pt x="1985976" y="120719"/>
                  </a:lnTo>
                  <a:lnTo>
                    <a:pt x="1829434" y="120719"/>
                  </a:lnTo>
                  <a:lnTo>
                    <a:pt x="1829434" y="166356"/>
                  </a:lnTo>
                  <a:lnTo>
                    <a:pt x="1985976" y="166356"/>
                  </a:lnTo>
                  <a:lnTo>
                    <a:pt x="1985976" y="216901"/>
                  </a:lnTo>
                  <a:close/>
                </a:path>
                <a:path w="3699509" h="470535">
                  <a:moveTo>
                    <a:pt x="1985976" y="70174"/>
                  </a:moveTo>
                  <a:lnTo>
                    <a:pt x="1926107" y="70174"/>
                  </a:lnTo>
                  <a:lnTo>
                    <a:pt x="1926107" y="13249"/>
                  </a:lnTo>
                  <a:lnTo>
                    <a:pt x="1985976" y="13249"/>
                  </a:lnTo>
                  <a:lnTo>
                    <a:pt x="1985976" y="70174"/>
                  </a:lnTo>
                  <a:close/>
                </a:path>
                <a:path w="3699509" h="470535">
                  <a:moveTo>
                    <a:pt x="1985976" y="166356"/>
                  </a:moveTo>
                  <a:lnTo>
                    <a:pt x="1926107" y="166356"/>
                  </a:lnTo>
                  <a:lnTo>
                    <a:pt x="1926107" y="120719"/>
                  </a:lnTo>
                  <a:lnTo>
                    <a:pt x="1985976" y="120719"/>
                  </a:lnTo>
                  <a:lnTo>
                    <a:pt x="1985976" y="166356"/>
                  </a:lnTo>
                  <a:close/>
                </a:path>
                <a:path w="3699509" h="470535">
                  <a:moveTo>
                    <a:pt x="2129268" y="230642"/>
                  </a:moveTo>
                  <a:lnTo>
                    <a:pt x="2067927" y="230642"/>
                  </a:lnTo>
                  <a:lnTo>
                    <a:pt x="2067927" y="185985"/>
                  </a:lnTo>
                  <a:lnTo>
                    <a:pt x="2008549" y="185985"/>
                  </a:lnTo>
                  <a:lnTo>
                    <a:pt x="2008549" y="134459"/>
                  </a:lnTo>
                  <a:lnTo>
                    <a:pt x="2067927" y="134459"/>
                  </a:lnTo>
                  <a:lnTo>
                    <a:pt x="2067927" y="101089"/>
                  </a:lnTo>
                  <a:lnTo>
                    <a:pt x="2008549" y="101089"/>
                  </a:lnTo>
                  <a:lnTo>
                    <a:pt x="2008549" y="49563"/>
                  </a:lnTo>
                  <a:lnTo>
                    <a:pt x="2067927" y="49563"/>
                  </a:lnTo>
                  <a:lnTo>
                    <a:pt x="2067927" y="0"/>
                  </a:lnTo>
                  <a:lnTo>
                    <a:pt x="2129268" y="0"/>
                  </a:lnTo>
                  <a:lnTo>
                    <a:pt x="2129268" y="230642"/>
                  </a:lnTo>
                  <a:close/>
                </a:path>
                <a:path w="3699509" h="470535">
                  <a:moveTo>
                    <a:pt x="2615089" y="282659"/>
                  </a:moveTo>
                  <a:lnTo>
                    <a:pt x="2196989" y="282659"/>
                  </a:lnTo>
                  <a:lnTo>
                    <a:pt x="2196989" y="230642"/>
                  </a:lnTo>
                  <a:lnTo>
                    <a:pt x="2615089" y="230642"/>
                  </a:lnTo>
                  <a:lnTo>
                    <a:pt x="2615089" y="282659"/>
                  </a:lnTo>
                  <a:close/>
                </a:path>
                <a:path w="3699509" h="470535">
                  <a:moveTo>
                    <a:pt x="2443825" y="357740"/>
                  </a:moveTo>
                  <a:lnTo>
                    <a:pt x="2381993" y="357740"/>
                  </a:lnTo>
                  <a:lnTo>
                    <a:pt x="2381993" y="282659"/>
                  </a:lnTo>
                  <a:lnTo>
                    <a:pt x="2443825" y="282659"/>
                  </a:lnTo>
                  <a:lnTo>
                    <a:pt x="2443825" y="357740"/>
                  </a:lnTo>
                  <a:close/>
                </a:path>
                <a:path w="3699509" h="470535">
                  <a:moveTo>
                    <a:pt x="2565525" y="451469"/>
                  </a:moveTo>
                  <a:lnTo>
                    <a:pt x="2255876" y="451469"/>
                  </a:lnTo>
                  <a:lnTo>
                    <a:pt x="2255876" y="322408"/>
                  </a:lnTo>
                  <a:lnTo>
                    <a:pt x="2317708" y="322408"/>
                  </a:lnTo>
                  <a:lnTo>
                    <a:pt x="2317708" y="398961"/>
                  </a:lnTo>
                  <a:lnTo>
                    <a:pt x="2565525" y="398961"/>
                  </a:lnTo>
                  <a:lnTo>
                    <a:pt x="2565525" y="451469"/>
                  </a:lnTo>
                  <a:close/>
                </a:path>
                <a:path w="3699509" h="470535">
                  <a:moveTo>
                    <a:pt x="2556692" y="195309"/>
                  </a:moveTo>
                  <a:lnTo>
                    <a:pt x="2255385" y="195309"/>
                  </a:lnTo>
                  <a:lnTo>
                    <a:pt x="2255385" y="9814"/>
                  </a:lnTo>
                  <a:lnTo>
                    <a:pt x="2316726" y="9814"/>
                  </a:lnTo>
                  <a:lnTo>
                    <a:pt x="2316726" y="55942"/>
                  </a:lnTo>
                  <a:lnTo>
                    <a:pt x="2556692" y="55942"/>
                  </a:lnTo>
                  <a:lnTo>
                    <a:pt x="2556692" y="106978"/>
                  </a:lnTo>
                  <a:lnTo>
                    <a:pt x="2316726" y="106978"/>
                  </a:lnTo>
                  <a:lnTo>
                    <a:pt x="2316726" y="144274"/>
                  </a:lnTo>
                  <a:lnTo>
                    <a:pt x="2556692" y="144274"/>
                  </a:lnTo>
                  <a:lnTo>
                    <a:pt x="2556692" y="195309"/>
                  </a:lnTo>
                  <a:close/>
                </a:path>
                <a:path w="3699509" h="470535">
                  <a:moveTo>
                    <a:pt x="2556692" y="55942"/>
                  </a:moveTo>
                  <a:lnTo>
                    <a:pt x="2495351" y="55942"/>
                  </a:lnTo>
                  <a:lnTo>
                    <a:pt x="2495351" y="9814"/>
                  </a:lnTo>
                  <a:lnTo>
                    <a:pt x="2556692" y="9814"/>
                  </a:lnTo>
                  <a:lnTo>
                    <a:pt x="2556692" y="55942"/>
                  </a:lnTo>
                  <a:close/>
                </a:path>
                <a:path w="3699509" h="470535">
                  <a:moveTo>
                    <a:pt x="2556692" y="144274"/>
                  </a:moveTo>
                  <a:lnTo>
                    <a:pt x="2495351" y="144274"/>
                  </a:lnTo>
                  <a:lnTo>
                    <a:pt x="2495351" y="106978"/>
                  </a:lnTo>
                  <a:lnTo>
                    <a:pt x="2556692" y="106978"/>
                  </a:lnTo>
                  <a:lnTo>
                    <a:pt x="2556692" y="144274"/>
                  </a:lnTo>
                  <a:close/>
                </a:path>
                <a:path w="3699509" h="470535">
                  <a:moveTo>
                    <a:pt x="3022393" y="266956"/>
                  </a:moveTo>
                  <a:lnTo>
                    <a:pt x="2960561" y="266956"/>
                  </a:lnTo>
                  <a:lnTo>
                    <a:pt x="2960561" y="141820"/>
                  </a:lnTo>
                  <a:lnTo>
                    <a:pt x="2880082" y="141820"/>
                  </a:lnTo>
                  <a:lnTo>
                    <a:pt x="2880082" y="89312"/>
                  </a:lnTo>
                  <a:lnTo>
                    <a:pt x="2960561" y="89312"/>
                  </a:lnTo>
                  <a:lnTo>
                    <a:pt x="2960561" y="0"/>
                  </a:lnTo>
                  <a:lnTo>
                    <a:pt x="3022393" y="0"/>
                  </a:lnTo>
                  <a:lnTo>
                    <a:pt x="3022393" y="266956"/>
                  </a:lnTo>
                  <a:close/>
                </a:path>
                <a:path w="3699509" h="470535">
                  <a:moveTo>
                    <a:pt x="2678883" y="266465"/>
                  </a:moveTo>
                  <a:lnTo>
                    <a:pt x="2640607" y="221318"/>
                  </a:lnTo>
                  <a:lnTo>
                    <a:pt x="2650191" y="213819"/>
                  </a:lnTo>
                  <a:lnTo>
                    <a:pt x="2659806" y="206044"/>
                  </a:lnTo>
                  <a:lnTo>
                    <a:pt x="2697961" y="172920"/>
                  </a:lnTo>
                  <a:lnTo>
                    <a:pt x="2730839" y="139366"/>
                  </a:lnTo>
                  <a:lnTo>
                    <a:pt x="2746665" y="103052"/>
                  </a:lnTo>
                  <a:lnTo>
                    <a:pt x="2748567" y="79988"/>
                  </a:lnTo>
                  <a:lnTo>
                    <a:pt x="2748567" y="17175"/>
                  </a:lnTo>
                  <a:lnTo>
                    <a:pt x="2811380" y="17175"/>
                  </a:lnTo>
                  <a:lnTo>
                    <a:pt x="2811380" y="86368"/>
                  </a:lnTo>
                  <a:lnTo>
                    <a:pt x="2811871" y="94219"/>
                  </a:lnTo>
                  <a:lnTo>
                    <a:pt x="2823239" y="130615"/>
                  </a:lnTo>
                  <a:lnTo>
                    <a:pt x="2852141" y="159149"/>
                  </a:lnTo>
                  <a:lnTo>
                    <a:pt x="2863998" y="168810"/>
                  </a:lnTo>
                  <a:lnTo>
                    <a:pt x="2781936" y="168810"/>
                  </a:lnTo>
                  <a:lnTo>
                    <a:pt x="2757477" y="198576"/>
                  </a:lnTo>
                  <a:lnTo>
                    <a:pt x="2726975" y="226378"/>
                  </a:lnTo>
                  <a:lnTo>
                    <a:pt x="2700353" y="248921"/>
                  </a:lnTo>
                  <a:lnTo>
                    <a:pt x="2678883" y="266465"/>
                  </a:lnTo>
                  <a:close/>
                </a:path>
                <a:path w="3699509" h="470535">
                  <a:moveTo>
                    <a:pt x="2879101" y="250271"/>
                  </a:moveTo>
                  <a:lnTo>
                    <a:pt x="2840517" y="221440"/>
                  </a:lnTo>
                  <a:lnTo>
                    <a:pt x="2809172" y="196199"/>
                  </a:lnTo>
                  <a:lnTo>
                    <a:pt x="2782427" y="168810"/>
                  </a:lnTo>
                  <a:lnTo>
                    <a:pt x="2863998" y="168810"/>
                  </a:lnTo>
                  <a:lnTo>
                    <a:pt x="2870053" y="173625"/>
                  </a:lnTo>
                  <a:lnTo>
                    <a:pt x="2879101" y="180587"/>
                  </a:lnTo>
                  <a:lnTo>
                    <a:pt x="2897135" y="194082"/>
                  </a:lnTo>
                  <a:lnTo>
                    <a:pt x="2914924" y="207087"/>
                  </a:lnTo>
                  <a:lnTo>
                    <a:pt x="2879101" y="250271"/>
                  </a:lnTo>
                  <a:close/>
                </a:path>
                <a:path w="3699509" h="470535">
                  <a:moveTo>
                    <a:pt x="3022393" y="461775"/>
                  </a:moveTo>
                  <a:lnTo>
                    <a:pt x="2960561" y="461775"/>
                  </a:lnTo>
                  <a:lnTo>
                    <a:pt x="2960561" y="340074"/>
                  </a:lnTo>
                  <a:lnTo>
                    <a:pt x="2720105" y="340074"/>
                  </a:lnTo>
                  <a:lnTo>
                    <a:pt x="2720105" y="287566"/>
                  </a:lnTo>
                  <a:lnTo>
                    <a:pt x="3022393" y="287566"/>
                  </a:lnTo>
                  <a:lnTo>
                    <a:pt x="3022393" y="461775"/>
                  </a:lnTo>
                  <a:close/>
                </a:path>
                <a:path w="3699509" h="470535">
                  <a:moveTo>
                    <a:pt x="3236350" y="469135"/>
                  </a:moveTo>
                  <a:lnTo>
                    <a:pt x="3177463" y="469135"/>
                  </a:lnTo>
                  <a:lnTo>
                    <a:pt x="3160257" y="446531"/>
                  </a:lnTo>
                  <a:lnTo>
                    <a:pt x="3133021" y="396722"/>
                  </a:lnTo>
                  <a:lnTo>
                    <a:pt x="3115263" y="340994"/>
                  </a:lnTo>
                  <a:lnTo>
                    <a:pt x="3106430" y="280635"/>
                  </a:lnTo>
                  <a:lnTo>
                    <a:pt x="3105411" y="251252"/>
                  </a:lnTo>
                  <a:lnTo>
                    <a:pt x="3105411" y="226716"/>
                  </a:lnTo>
                  <a:lnTo>
                    <a:pt x="3109743" y="166724"/>
                  </a:lnTo>
                  <a:lnTo>
                    <a:pt x="3122992" y="108941"/>
                  </a:lnTo>
                  <a:lnTo>
                    <a:pt x="3145443" y="56433"/>
                  </a:lnTo>
                  <a:lnTo>
                    <a:pt x="3177463" y="9814"/>
                  </a:lnTo>
                  <a:lnTo>
                    <a:pt x="3236350" y="9814"/>
                  </a:lnTo>
                  <a:lnTo>
                    <a:pt x="3219497" y="34673"/>
                  </a:lnTo>
                  <a:lnTo>
                    <a:pt x="3205250" y="60175"/>
                  </a:lnTo>
                  <a:lnTo>
                    <a:pt x="3184579" y="113112"/>
                  </a:lnTo>
                  <a:lnTo>
                    <a:pt x="3172985" y="168626"/>
                  </a:lnTo>
                  <a:lnTo>
                    <a:pt x="3169121" y="226716"/>
                  </a:lnTo>
                  <a:lnTo>
                    <a:pt x="3169121" y="251252"/>
                  </a:lnTo>
                  <a:lnTo>
                    <a:pt x="3172801" y="306950"/>
                  </a:lnTo>
                  <a:lnTo>
                    <a:pt x="3183842" y="362157"/>
                  </a:lnTo>
                  <a:lnTo>
                    <a:pt x="3204330" y="416382"/>
                  </a:lnTo>
                  <a:lnTo>
                    <a:pt x="3218899" y="442943"/>
                  </a:lnTo>
                  <a:lnTo>
                    <a:pt x="3236350" y="469135"/>
                  </a:lnTo>
                  <a:close/>
                </a:path>
                <a:path w="3699509" h="470535">
                  <a:moveTo>
                    <a:pt x="3326154" y="144764"/>
                  </a:moveTo>
                  <a:lnTo>
                    <a:pt x="3279044" y="113848"/>
                  </a:lnTo>
                  <a:lnTo>
                    <a:pt x="3282433" y="108082"/>
                  </a:lnTo>
                  <a:lnTo>
                    <a:pt x="3286221" y="102071"/>
                  </a:lnTo>
                  <a:lnTo>
                    <a:pt x="3312107" y="70680"/>
                  </a:lnTo>
                  <a:lnTo>
                    <a:pt x="3353389" y="46619"/>
                  </a:lnTo>
                  <a:lnTo>
                    <a:pt x="3400254" y="39258"/>
                  </a:lnTo>
                  <a:lnTo>
                    <a:pt x="3414699" y="39718"/>
                  </a:lnTo>
                  <a:lnTo>
                    <a:pt x="3462101" y="50621"/>
                  </a:lnTo>
                  <a:lnTo>
                    <a:pt x="3493891" y="72995"/>
                  </a:lnTo>
                  <a:lnTo>
                    <a:pt x="3507852" y="95201"/>
                  </a:lnTo>
                  <a:lnTo>
                    <a:pt x="3394201" y="95201"/>
                  </a:lnTo>
                  <a:lnTo>
                    <a:pt x="3387740" y="95855"/>
                  </a:lnTo>
                  <a:lnTo>
                    <a:pt x="3350118" y="113194"/>
                  </a:lnTo>
                  <a:lnTo>
                    <a:pt x="3330585" y="137495"/>
                  </a:lnTo>
                  <a:lnTo>
                    <a:pt x="3326154" y="144764"/>
                  </a:lnTo>
                  <a:close/>
                </a:path>
                <a:path w="3699509" h="470535">
                  <a:moveTo>
                    <a:pt x="3527843" y="398471"/>
                  </a:moveTo>
                  <a:lnTo>
                    <a:pt x="3277572" y="398471"/>
                  </a:lnTo>
                  <a:lnTo>
                    <a:pt x="3277572" y="351361"/>
                  </a:lnTo>
                  <a:lnTo>
                    <a:pt x="3407615" y="217392"/>
                  </a:lnTo>
                  <a:lnTo>
                    <a:pt x="3414822" y="209786"/>
                  </a:lnTo>
                  <a:lnTo>
                    <a:pt x="3441965" y="175026"/>
                  </a:lnTo>
                  <a:lnTo>
                    <a:pt x="3451289" y="141329"/>
                  </a:lnTo>
                  <a:lnTo>
                    <a:pt x="3451289" y="132496"/>
                  </a:lnTo>
                  <a:lnTo>
                    <a:pt x="3424238" y="98084"/>
                  </a:lnTo>
                  <a:lnTo>
                    <a:pt x="3400744" y="95201"/>
                  </a:lnTo>
                  <a:lnTo>
                    <a:pt x="3507852" y="95201"/>
                  </a:lnTo>
                  <a:lnTo>
                    <a:pt x="3514593" y="130042"/>
                  </a:lnTo>
                  <a:lnTo>
                    <a:pt x="3514593" y="134950"/>
                  </a:lnTo>
                  <a:lnTo>
                    <a:pt x="3507278" y="176861"/>
                  </a:lnTo>
                  <a:lnTo>
                    <a:pt x="3485579" y="216104"/>
                  </a:lnTo>
                  <a:lnTo>
                    <a:pt x="3359523" y="346453"/>
                  </a:lnTo>
                  <a:lnTo>
                    <a:pt x="3527843" y="346453"/>
                  </a:lnTo>
                  <a:lnTo>
                    <a:pt x="3527843" y="398471"/>
                  </a:lnTo>
                  <a:close/>
                </a:path>
                <a:path w="3699509" h="470535">
                  <a:moveTo>
                    <a:pt x="3627461" y="469135"/>
                  </a:moveTo>
                  <a:lnTo>
                    <a:pt x="3568573" y="469135"/>
                  </a:lnTo>
                  <a:lnTo>
                    <a:pt x="3586025" y="442943"/>
                  </a:lnTo>
                  <a:lnTo>
                    <a:pt x="3600593" y="416382"/>
                  </a:lnTo>
                  <a:lnTo>
                    <a:pt x="3621081" y="362157"/>
                  </a:lnTo>
                  <a:lnTo>
                    <a:pt x="3632122" y="306950"/>
                  </a:lnTo>
                  <a:lnTo>
                    <a:pt x="3635803" y="251252"/>
                  </a:lnTo>
                  <a:lnTo>
                    <a:pt x="3635803" y="226716"/>
                  </a:lnTo>
                  <a:lnTo>
                    <a:pt x="3631938" y="168626"/>
                  </a:lnTo>
                  <a:lnTo>
                    <a:pt x="3620345" y="113112"/>
                  </a:lnTo>
                  <a:lnTo>
                    <a:pt x="3599673" y="60175"/>
                  </a:lnTo>
                  <a:lnTo>
                    <a:pt x="3568573" y="9814"/>
                  </a:lnTo>
                  <a:lnTo>
                    <a:pt x="3627461" y="9814"/>
                  </a:lnTo>
                  <a:lnTo>
                    <a:pt x="3659481" y="56433"/>
                  </a:lnTo>
                  <a:lnTo>
                    <a:pt x="3681931" y="108941"/>
                  </a:lnTo>
                  <a:lnTo>
                    <a:pt x="3695181" y="166724"/>
                  </a:lnTo>
                  <a:lnTo>
                    <a:pt x="3699513" y="226716"/>
                  </a:lnTo>
                  <a:lnTo>
                    <a:pt x="3699513" y="251252"/>
                  </a:lnTo>
                  <a:lnTo>
                    <a:pt x="3698494" y="280635"/>
                  </a:lnTo>
                  <a:lnTo>
                    <a:pt x="3689660" y="340994"/>
                  </a:lnTo>
                  <a:lnTo>
                    <a:pt x="3671902" y="396722"/>
                  </a:lnTo>
                  <a:lnTo>
                    <a:pt x="3644667" y="446531"/>
                  </a:lnTo>
                  <a:lnTo>
                    <a:pt x="3627461" y="469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585441" y="3728841"/>
            <a:ext cx="3847465" cy="1558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30835" indent="-303530">
              <a:lnSpc>
                <a:spcPct val="100000"/>
              </a:lnSpc>
              <a:spcBef>
                <a:spcPts val="110"/>
              </a:spcBef>
              <a:buChar char="-"/>
              <a:tabLst>
                <a:tab pos="331470" algn="l"/>
              </a:tabLst>
            </a:pPr>
            <a:r>
              <a:rPr dirty="0" sz="2450" spc="-120" b="1">
                <a:latin typeface="Malgun Gothic"/>
                <a:cs typeface="Malgun Gothic"/>
              </a:rPr>
              <a:t>R</a:t>
            </a:r>
            <a:r>
              <a:rPr dirty="0" sz="2450" spc="-409" b="1">
                <a:latin typeface="Malgun Gothic"/>
                <a:cs typeface="Malgun Gothic"/>
              </a:rPr>
              <a:t> </a:t>
            </a:r>
            <a:r>
              <a:rPr dirty="0" sz="2450" spc="-310" b="1">
                <a:latin typeface="Malgun Gothic"/>
                <a:cs typeface="Malgun Gothic"/>
              </a:rPr>
              <a:t>선형판별분석</a:t>
            </a:r>
            <a:r>
              <a:rPr dirty="0" sz="2450" spc="-434" b="1">
                <a:latin typeface="Malgun Gothic"/>
                <a:cs typeface="Malgun Gothic"/>
              </a:rPr>
              <a:t> </a:t>
            </a:r>
            <a:r>
              <a:rPr dirty="0" sz="2450" spc="80" b="1">
                <a:latin typeface="Malgun Gothic"/>
                <a:cs typeface="Malgun Gothic"/>
              </a:rPr>
              <a:t>(1),(2)</a:t>
            </a:r>
            <a:endParaRPr sz="2450">
              <a:latin typeface="Malgun Gothic"/>
              <a:cs typeface="Malgun Gothic"/>
            </a:endParaRPr>
          </a:p>
          <a:p>
            <a:pPr marL="315595" indent="-303530">
              <a:lnSpc>
                <a:spcPct val="100000"/>
              </a:lnSpc>
              <a:spcBef>
                <a:spcPts val="1760"/>
              </a:spcBef>
              <a:buChar char="-"/>
              <a:tabLst>
                <a:tab pos="316230" algn="l"/>
              </a:tabLst>
            </a:pPr>
            <a:r>
              <a:rPr dirty="0" sz="2450" spc="-300" b="1">
                <a:latin typeface="Malgun Gothic"/>
                <a:cs typeface="Malgun Gothic"/>
              </a:rPr>
              <a:t>파이썬</a:t>
            </a:r>
            <a:r>
              <a:rPr dirty="0" sz="2450" spc="-445" b="1">
                <a:latin typeface="Malgun Gothic"/>
                <a:cs typeface="Malgun Gothic"/>
              </a:rPr>
              <a:t> </a:t>
            </a:r>
            <a:r>
              <a:rPr dirty="0" sz="2450" spc="-320" b="1">
                <a:latin typeface="Malgun Gothic"/>
                <a:cs typeface="Malgun Gothic"/>
              </a:rPr>
              <a:t>선형판별분석</a:t>
            </a:r>
            <a:endParaRPr sz="2450">
              <a:latin typeface="Malgun Gothic"/>
              <a:cs typeface="Malgun Gothic"/>
            </a:endParaRPr>
          </a:p>
          <a:p>
            <a:pPr marL="315595" indent="-303530">
              <a:lnSpc>
                <a:spcPct val="100000"/>
              </a:lnSpc>
              <a:spcBef>
                <a:spcPts val="1480"/>
              </a:spcBef>
              <a:buChar char="-"/>
              <a:tabLst>
                <a:tab pos="316230" algn="l"/>
              </a:tabLst>
            </a:pPr>
            <a:r>
              <a:rPr dirty="0" sz="2450" spc="-190" b="1">
                <a:latin typeface="Malgun Gothic"/>
                <a:cs typeface="Malgun Gothic"/>
              </a:rPr>
              <a:t>참고:</a:t>
            </a:r>
            <a:r>
              <a:rPr dirty="0" sz="2450" spc="-425" b="1">
                <a:latin typeface="Malgun Gothic"/>
                <a:cs typeface="Malgun Gothic"/>
              </a:rPr>
              <a:t> </a:t>
            </a:r>
            <a:r>
              <a:rPr dirty="0" sz="2450" spc="-45" b="1">
                <a:latin typeface="Malgun Gothic"/>
                <a:cs typeface="Malgun Gothic"/>
              </a:rPr>
              <a:t>SAS</a:t>
            </a:r>
            <a:r>
              <a:rPr dirty="0" sz="2450" spc="-405" b="1">
                <a:latin typeface="Malgun Gothic"/>
                <a:cs typeface="Malgun Gothic"/>
              </a:rPr>
              <a:t> </a:t>
            </a:r>
            <a:r>
              <a:rPr dirty="0" sz="2450" spc="-270" b="1">
                <a:latin typeface="Malgun Gothic"/>
                <a:cs typeface="Malgun Gothic"/>
              </a:rPr>
              <a:t>및</a:t>
            </a:r>
            <a:r>
              <a:rPr dirty="0" sz="2450" spc="-405" b="1">
                <a:latin typeface="Malgun Gothic"/>
                <a:cs typeface="Malgun Gothic"/>
              </a:rPr>
              <a:t> </a:t>
            </a:r>
            <a:r>
              <a:rPr dirty="0" sz="2450" spc="-10" b="1">
                <a:latin typeface="Malgun Gothic"/>
                <a:cs typeface="Malgun Gothic"/>
              </a:rPr>
              <a:t>SPSS</a:t>
            </a:r>
            <a:r>
              <a:rPr dirty="0" sz="2450" spc="-375" b="1">
                <a:latin typeface="Malgun Gothic"/>
                <a:cs typeface="Malgun Gothic"/>
              </a:rPr>
              <a:t> </a:t>
            </a:r>
            <a:r>
              <a:rPr dirty="0" sz="2450" spc="-325" b="1">
                <a:latin typeface="Malgun Gothic"/>
                <a:cs typeface="Malgun Gothic"/>
              </a:rPr>
              <a:t>판별분석</a:t>
            </a:r>
            <a:endParaRPr sz="245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10412" y="4959096"/>
            <a:ext cx="3990340" cy="640080"/>
            <a:chOff x="1010412" y="4959096"/>
            <a:chExt cx="3990340" cy="6400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412" y="4959096"/>
              <a:ext cx="3989832" cy="64007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690" y="5041940"/>
              <a:ext cx="2787084" cy="2051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88424" y="5308722"/>
              <a:ext cx="2439035" cy="212090"/>
            </a:xfrm>
            <a:custGeom>
              <a:avLst/>
              <a:gdLst/>
              <a:ahLst/>
              <a:cxnLst/>
              <a:rect l="l" t="t" r="r" b="b"/>
              <a:pathLst>
                <a:path w="2439035" h="212089">
                  <a:moveTo>
                    <a:pt x="159090" y="83216"/>
                  </a:moveTo>
                  <a:lnTo>
                    <a:pt x="27812" y="83216"/>
                  </a:lnTo>
                  <a:lnTo>
                    <a:pt x="27812" y="5785"/>
                  </a:lnTo>
                  <a:lnTo>
                    <a:pt x="43165" y="5785"/>
                  </a:lnTo>
                  <a:lnTo>
                    <a:pt x="43165" y="31150"/>
                  </a:lnTo>
                  <a:lnTo>
                    <a:pt x="159090" y="31150"/>
                  </a:lnTo>
                  <a:lnTo>
                    <a:pt x="159090" y="44278"/>
                  </a:lnTo>
                  <a:lnTo>
                    <a:pt x="43165" y="44278"/>
                  </a:lnTo>
                  <a:lnTo>
                    <a:pt x="43165" y="69643"/>
                  </a:lnTo>
                  <a:lnTo>
                    <a:pt x="159090" y="69643"/>
                  </a:lnTo>
                  <a:lnTo>
                    <a:pt x="159090" y="83216"/>
                  </a:lnTo>
                  <a:close/>
                </a:path>
                <a:path w="2439035" h="212089">
                  <a:moveTo>
                    <a:pt x="159090" y="31150"/>
                  </a:moveTo>
                  <a:lnTo>
                    <a:pt x="143737" y="31150"/>
                  </a:lnTo>
                  <a:lnTo>
                    <a:pt x="143737" y="5785"/>
                  </a:lnTo>
                  <a:lnTo>
                    <a:pt x="159090" y="5785"/>
                  </a:lnTo>
                  <a:lnTo>
                    <a:pt x="159090" y="31150"/>
                  </a:lnTo>
                  <a:close/>
                </a:path>
                <a:path w="2439035" h="212089">
                  <a:moveTo>
                    <a:pt x="159090" y="69643"/>
                  </a:moveTo>
                  <a:lnTo>
                    <a:pt x="143737" y="69643"/>
                  </a:lnTo>
                  <a:lnTo>
                    <a:pt x="143737" y="44278"/>
                  </a:lnTo>
                  <a:lnTo>
                    <a:pt x="159090" y="44278"/>
                  </a:lnTo>
                  <a:lnTo>
                    <a:pt x="159090" y="69643"/>
                  </a:lnTo>
                  <a:close/>
                </a:path>
                <a:path w="2439035" h="212089">
                  <a:moveTo>
                    <a:pt x="186903" y="120152"/>
                  </a:moveTo>
                  <a:lnTo>
                    <a:pt x="0" y="120152"/>
                  </a:lnTo>
                  <a:lnTo>
                    <a:pt x="0" y="106801"/>
                  </a:lnTo>
                  <a:lnTo>
                    <a:pt x="186903" y="106801"/>
                  </a:lnTo>
                  <a:lnTo>
                    <a:pt x="186903" y="120152"/>
                  </a:lnTo>
                  <a:close/>
                </a:path>
                <a:path w="2439035" h="212089">
                  <a:moveTo>
                    <a:pt x="103464" y="161092"/>
                  </a:moveTo>
                  <a:lnTo>
                    <a:pt x="87889" y="161092"/>
                  </a:lnTo>
                  <a:lnTo>
                    <a:pt x="87889" y="120152"/>
                  </a:lnTo>
                  <a:lnTo>
                    <a:pt x="103464" y="120152"/>
                  </a:lnTo>
                  <a:lnTo>
                    <a:pt x="103464" y="161092"/>
                  </a:lnTo>
                  <a:close/>
                </a:path>
                <a:path w="2439035" h="212089">
                  <a:moveTo>
                    <a:pt x="163540" y="200921"/>
                  </a:moveTo>
                  <a:lnTo>
                    <a:pt x="27590" y="200921"/>
                  </a:lnTo>
                  <a:lnTo>
                    <a:pt x="27590" y="143070"/>
                  </a:lnTo>
                  <a:lnTo>
                    <a:pt x="43388" y="143070"/>
                  </a:lnTo>
                  <a:lnTo>
                    <a:pt x="43388" y="187125"/>
                  </a:lnTo>
                  <a:lnTo>
                    <a:pt x="163540" y="187125"/>
                  </a:lnTo>
                  <a:lnTo>
                    <a:pt x="163540" y="200921"/>
                  </a:lnTo>
                  <a:close/>
                </a:path>
                <a:path w="2439035" h="212089">
                  <a:moveTo>
                    <a:pt x="365796" y="101016"/>
                  </a:moveTo>
                  <a:lnTo>
                    <a:pt x="230069" y="101016"/>
                  </a:lnTo>
                  <a:lnTo>
                    <a:pt x="230069" y="49173"/>
                  </a:lnTo>
                  <a:lnTo>
                    <a:pt x="345771" y="49173"/>
                  </a:lnTo>
                  <a:lnTo>
                    <a:pt x="345771" y="24475"/>
                  </a:lnTo>
                  <a:lnTo>
                    <a:pt x="229401" y="24475"/>
                  </a:lnTo>
                  <a:lnTo>
                    <a:pt x="229401" y="10902"/>
                  </a:lnTo>
                  <a:lnTo>
                    <a:pt x="361123" y="10902"/>
                  </a:lnTo>
                  <a:lnTo>
                    <a:pt x="361123" y="62523"/>
                  </a:lnTo>
                  <a:lnTo>
                    <a:pt x="245421" y="62523"/>
                  </a:lnTo>
                  <a:lnTo>
                    <a:pt x="245421" y="87444"/>
                  </a:lnTo>
                  <a:lnTo>
                    <a:pt x="365796" y="87444"/>
                  </a:lnTo>
                  <a:lnTo>
                    <a:pt x="365796" y="101016"/>
                  </a:lnTo>
                  <a:close/>
                </a:path>
                <a:path w="2439035" h="212089">
                  <a:moveTo>
                    <a:pt x="389382" y="137062"/>
                  </a:moveTo>
                  <a:lnTo>
                    <a:pt x="202478" y="137062"/>
                  </a:lnTo>
                  <a:lnTo>
                    <a:pt x="202478" y="123489"/>
                  </a:lnTo>
                  <a:lnTo>
                    <a:pt x="389382" y="123489"/>
                  </a:lnTo>
                  <a:lnTo>
                    <a:pt x="389382" y="137062"/>
                  </a:lnTo>
                  <a:close/>
                </a:path>
                <a:path w="2439035" h="212089">
                  <a:moveTo>
                    <a:pt x="268117" y="203146"/>
                  </a:moveTo>
                  <a:lnTo>
                    <a:pt x="252319" y="203146"/>
                  </a:lnTo>
                  <a:lnTo>
                    <a:pt x="252319" y="137062"/>
                  </a:lnTo>
                  <a:lnTo>
                    <a:pt x="268117" y="137062"/>
                  </a:lnTo>
                  <a:lnTo>
                    <a:pt x="268117" y="203146"/>
                  </a:lnTo>
                  <a:close/>
                </a:path>
                <a:path w="2439035" h="212089">
                  <a:moveTo>
                    <a:pt x="339541" y="203146"/>
                  </a:moveTo>
                  <a:lnTo>
                    <a:pt x="323743" y="203146"/>
                  </a:lnTo>
                  <a:lnTo>
                    <a:pt x="323743" y="137062"/>
                  </a:lnTo>
                  <a:lnTo>
                    <a:pt x="339541" y="137062"/>
                  </a:lnTo>
                  <a:lnTo>
                    <a:pt x="339541" y="203146"/>
                  </a:lnTo>
                  <a:close/>
                </a:path>
                <a:path w="2439035" h="212089">
                  <a:moveTo>
                    <a:pt x="570277" y="30705"/>
                  </a:moveTo>
                  <a:lnTo>
                    <a:pt x="426540" y="30705"/>
                  </a:lnTo>
                  <a:lnTo>
                    <a:pt x="426540" y="17577"/>
                  </a:lnTo>
                  <a:lnTo>
                    <a:pt x="570277" y="17577"/>
                  </a:lnTo>
                  <a:lnTo>
                    <a:pt x="570277" y="30705"/>
                  </a:lnTo>
                  <a:close/>
                </a:path>
                <a:path w="2439035" h="212089">
                  <a:moveTo>
                    <a:pt x="471486" y="98569"/>
                  </a:moveTo>
                  <a:lnTo>
                    <a:pt x="455910" y="98569"/>
                  </a:lnTo>
                  <a:lnTo>
                    <a:pt x="455910" y="30705"/>
                  </a:lnTo>
                  <a:lnTo>
                    <a:pt x="471486" y="30705"/>
                  </a:lnTo>
                  <a:lnTo>
                    <a:pt x="471486" y="98569"/>
                  </a:lnTo>
                  <a:close/>
                </a:path>
                <a:path w="2439035" h="212089">
                  <a:moveTo>
                    <a:pt x="540907" y="98569"/>
                  </a:moveTo>
                  <a:lnTo>
                    <a:pt x="525331" y="98569"/>
                  </a:lnTo>
                  <a:lnTo>
                    <a:pt x="525331" y="30705"/>
                  </a:lnTo>
                  <a:lnTo>
                    <a:pt x="540907" y="30705"/>
                  </a:lnTo>
                  <a:lnTo>
                    <a:pt x="540907" y="98569"/>
                  </a:lnTo>
                  <a:close/>
                </a:path>
                <a:path w="2439035" h="212089">
                  <a:moveTo>
                    <a:pt x="572280" y="111697"/>
                  </a:moveTo>
                  <a:lnTo>
                    <a:pt x="424537" y="111697"/>
                  </a:lnTo>
                  <a:lnTo>
                    <a:pt x="424537" y="98569"/>
                  </a:lnTo>
                  <a:lnTo>
                    <a:pt x="572280" y="98569"/>
                  </a:lnTo>
                  <a:lnTo>
                    <a:pt x="572280" y="111697"/>
                  </a:lnTo>
                  <a:close/>
                </a:path>
                <a:path w="2439035" h="212089">
                  <a:moveTo>
                    <a:pt x="475268" y="161092"/>
                  </a:moveTo>
                  <a:lnTo>
                    <a:pt x="459693" y="161092"/>
                  </a:lnTo>
                  <a:lnTo>
                    <a:pt x="459693" y="111697"/>
                  </a:lnTo>
                  <a:lnTo>
                    <a:pt x="475268" y="111697"/>
                  </a:lnTo>
                  <a:lnTo>
                    <a:pt x="475268" y="161092"/>
                  </a:lnTo>
                  <a:close/>
                </a:path>
                <a:path w="2439035" h="212089">
                  <a:moveTo>
                    <a:pt x="537124" y="161092"/>
                  </a:moveTo>
                  <a:lnTo>
                    <a:pt x="521549" y="161092"/>
                  </a:lnTo>
                  <a:lnTo>
                    <a:pt x="521549" y="111697"/>
                  </a:lnTo>
                  <a:lnTo>
                    <a:pt x="537124" y="111697"/>
                  </a:lnTo>
                  <a:lnTo>
                    <a:pt x="537124" y="161092"/>
                  </a:lnTo>
                  <a:close/>
                </a:path>
                <a:path w="2439035" h="212089">
                  <a:moveTo>
                    <a:pt x="591860" y="174665"/>
                  </a:moveTo>
                  <a:lnTo>
                    <a:pt x="404957" y="174665"/>
                  </a:lnTo>
                  <a:lnTo>
                    <a:pt x="404957" y="161092"/>
                  </a:lnTo>
                  <a:lnTo>
                    <a:pt x="591860" y="161092"/>
                  </a:lnTo>
                  <a:lnTo>
                    <a:pt x="591860" y="174665"/>
                  </a:lnTo>
                  <a:close/>
                </a:path>
                <a:path w="2439035" h="212089">
                  <a:moveTo>
                    <a:pt x="623011" y="212046"/>
                  </a:moveTo>
                  <a:lnTo>
                    <a:pt x="610105" y="212046"/>
                  </a:lnTo>
                  <a:lnTo>
                    <a:pt x="619451" y="161982"/>
                  </a:lnTo>
                  <a:lnTo>
                    <a:pt x="639031" y="161982"/>
                  </a:lnTo>
                  <a:lnTo>
                    <a:pt x="623011" y="212046"/>
                  </a:lnTo>
                  <a:close/>
                </a:path>
                <a:path w="2439035" h="212089">
                  <a:moveTo>
                    <a:pt x="820149" y="161092"/>
                  </a:moveTo>
                  <a:lnTo>
                    <a:pt x="804129" y="161092"/>
                  </a:lnTo>
                  <a:lnTo>
                    <a:pt x="804129" y="119262"/>
                  </a:lnTo>
                  <a:lnTo>
                    <a:pt x="795822" y="118668"/>
                  </a:lnTo>
                  <a:lnTo>
                    <a:pt x="756958" y="100386"/>
                  </a:lnTo>
                  <a:lnTo>
                    <a:pt x="745165" y="78098"/>
                  </a:lnTo>
                  <a:lnTo>
                    <a:pt x="745165" y="53252"/>
                  </a:lnTo>
                  <a:lnTo>
                    <a:pt x="771050" y="21471"/>
                  </a:lnTo>
                  <a:lnTo>
                    <a:pt x="812139" y="12460"/>
                  </a:lnTo>
                  <a:lnTo>
                    <a:pt x="818835" y="12675"/>
                  </a:lnTo>
                  <a:lnTo>
                    <a:pt x="860981" y="26922"/>
                  </a:lnTo>
                  <a:lnTo>
                    <a:pt x="804871" y="26922"/>
                  </a:lnTo>
                  <a:lnTo>
                    <a:pt x="798121" y="27775"/>
                  </a:lnTo>
                  <a:lnTo>
                    <a:pt x="762076" y="51546"/>
                  </a:lnTo>
                  <a:lnTo>
                    <a:pt x="760741" y="56145"/>
                  </a:lnTo>
                  <a:lnTo>
                    <a:pt x="760741" y="75799"/>
                  </a:lnTo>
                  <a:lnTo>
                    <a:pt x="798121" y="104168"/>
                  </a:lnTo>
                  <a:lnTo>
                    <a:pt x="804871" y="105021"/>
                  </a:lnTo>
                  <a:lnTo>
                    <a:pt x="861029" y="105021"/>
                  </a:lnTo>
                  <a:lnTo>
                    <a:pt x="856417" y="108544"/>
                  </a:lnTo>
                  <a:lnTo>
                    <a:pt x="850187" y="111882"/>
                  </a:lnTo>
                  <a:lnTo>
                    <a:pt x="835947" y="117074"/>
                  </a:lnTo>
                  <a:lnTo>
                    <a:pt x="828308" y="118668"/>
                  </a:lnTo>
                  <a:lnTo>
                    <a:pt x="820149" y="119262"/>
                  </a:lnTo>
                  <a:lnTo>
                    <a:pt x="820149" y="161092"/>
                  </a:lnTo>
                  <a:close/>
                </a:path>
                <a:path w="2439035" h="212089">
                  <a:moveTo>
                    <a:pt x="861029" y="105021"/>
                  </a:moveTo>
                  <a:lnTo>
                    <a:pt x="819259" y="105021"/>
                  </a:lnTo>
                  <a:lnTo>
                    <a:pt x="825971" y="104168"/>
                  </a:lnTo>
                  <a:lnTo>
                    <a:pt x="838580" y="100757"/>
                  </a:lnTo>
                  <a:lnTo>
                    <a:pt x="863538" y="75799"/>
                  </a:lnTo>
                  <a:lnTo>
                    <a:pt x="863538" y="56145"/>
                  </a:lnTo>
                  <a:lnTo>
                    <a:pt x="825971" y="27775"/>
                  </a:lnTo>
                  <a:lnTo>
                    <a:pt x="819259" y="26922"/>
                  </a:lnTo>
                  <a:lnTo>
                    <a:pt x="860981" y="26922"/>
                  </a:lnTo>
                  <a:lnTo>
                    <a:pt x="865355" y="29926"/>
                  </a:lnTo>
                  <a:lnTo>
                    <a:pt x="870213" y="34970"/>
                  </a:lnTo>
                  <a:lnTo>
                    <a:pt x="877333" y="46688"/>
                  </a:lnTo>
                  <a:lnTo>
                    <a:pt x="879113" y="53252"/>
                  </a:lnTo>
                  <a:lnTo>
                    <a:pt x="879113" y="78098"/>
                  </a:lnTo>
                  <a:lnTo>
                    <a:pt x="877555" y="84254"/>
                  </a:lnTo>
                  <a:lnTo>
                    <a:pt x="871325" y="95528"/>
                  </a:lnTo>
                  <a:lnTo>
                    <a:pt x="867098" y="100386"/>
                  </a:lnTo>
                  <a:lnTo>
                    <a:pt x="861029" y="105021"/>
                  </a:lnTo>
                  <a:close/>
                </a:path>
                <a:path w="2439035" h="212089">
                  <a:moveTo>
                    <a:pt x="905591" y="174665"/>
                  </a:moveTo>
                  <a:lnTo>
                    <a:pt x="718687" y="174665"/>
                  </a:lnTo>
                  <a:lnTo>
                    <a:pt x="718687" y="161092"/>
                  </a:lnTo>
                  <a:lnTo>
                    <a:pt x="905591" y="161092"/>
                  </a:lnTo>
                  <a:lnTo>
                    <a:pt x="905591" y="174665"/>
                  </a:lnTo>
                  <a:close/>
                </a:path>
                <a:path w="2439035" h="212089">
                  <a:moveTo>
                    <a:pt x="1080256" y="83216"/>
                  </a:moveTo>
                  <a:lnTo>
                    <a:pt x="948979" y="83216"/>
                  </a:lnTo>
                  <a:lnTo>
                    <a:pt x="948979" y="5785"/>
                  </a:lnTo>
                  <a:lnTo>
                    <a:pt x="964332" y="5785"/>
                  </a:lnTo>
                  <a:lnTo>
                    <a:pt x="964332" y="31150"/>
                  </a:lnTo>
                  <a:lnTo>
                    <a:pt x="1080256" y="31150"/>
                  </a:lnTo>
                  <a:lnTo>
                    <a:pt x="1080256" y="44278"/>
                  </a:lnTo>
                  <a:lnTo>
                    <a:pt x="964332" y="44278"/>
                  </a:lnTo>
                  <a:lnTo>
                    <a:pt x="964332" y="69643"/>
                  </a:lnTo>
                  <a:lnTo>
                    <a:pt x="1080256" y="69643"/>
                  </a:lnTo>
                  <a:lnTo>
                    <a:pt x="1080256" y="83216"/>
                  </a:lnTo>
                  <a:close/>
                </a:path>
                <a:path w="2439035" h="212089">
                  <a:moveTo>
                    <a:pt x="1080256" y="31150"/>
                  </a:moveTo>
                  <a:lnTo>
                    <a:pt x="1064904" y="31150"/>
                  </a:lnTo>
                  <a:lnTo>
                    <a:pt x="1064904" y="5785"/>
                  </a:lnTo>
                  <a:lnTo>
                    <a:pt x="1080256" y="5785"/>
                  </a:lnTo>
                  <a:lnTo>
                    <a:pt x="1080256" y="31150"/>
                  </a:lnTo>
                  <a:close/>
                </a:path>
                <a:path w="2439035" h="212089">
                  <a:moveTo>
                    <a:pt x="1080256" y="69643"/>
                  </a:moveTo>
                  <a:lnTo>
                    <a:pt x="1064904" y="69643"/>
                  </a:lnTo>
                  <a:lnTo>
                    <a:pt x="1064904" y="44278"/>
                  </a:lnTo>
                  <a:lnTo>
                    <a:pt x="1080256" y="44278"/>
                  </a:lnTo>
                  <a:lnTo>
                    <a:pt x="1080256" y="69643"/>
                  </a:lnTo>
                  <a:close/>
                </a:path>
                <a:path w="2439035" h="212089">
                  <a:moveTo>
                    <a:pt x="1108069" y="120152"/>
                  </a:moveTo>
                  <a:lnTo>
                    <a:pt x="921166" y="120152"/>
                  </a:lnTo>
                  <a:lnTo>
                    <a:pt x="921166" y="106801"/>
                  </a:lnTo>
                  <a:lnTo>
                    <a:pt x="1108069" y="106801"/>
                  </a:lnTo>
                  <a:lnTo>
                    <a:pt x="1108069" y="120152"/>
                  </a:lnTo>
                  <a:close/>
                </a:path>
                <a:path w="2439035" h="212089">
                  <a:moveTo>
                    <a:pt x="1024630" y="161092"/>
                  </a:moveTo>
                  <a:lnTo>
                    <a:pt x="1009055" y="161092"/>
                  </a:lnTo>
                  <a:lnTo>
                    <a:pt x="1009055" y="120152"/>
                  </a:lnTo>
                  <a:lnTo>
                    <a:pt x="1024630" y="120152"/>
                  </a:lnTo>
                  <a:lnTo>
                    <a:pt x="1024630" y="161092"/>
                  </a:lnTo>
                  <a:close/>
                </a:path>
                <a:path w="2439035" h="212089">
                  <a:moveTo>
                    <a:pt x="1084707" y="200921"/>
                  </a:moveTo>
                  <a:lnTo>
                    <a:pt x="948757" y="200921"/>
                  </a:lnTo>
                  <a:lnTo>
                    <a:pt x="948757" y="143070"/>
                  </a:lnTo>
                  <a:lnTo>
                    <a:pt x="964554" y="143070"/>
                  </a:lnTo>
                  <a:lnTo>
                    <a:pt x="964554" y="187125"/>
                  </a:lnTo>
                  <a:lnTo>
                    <a:pt x="1084707" y="187125"/>
                  </a:lnTo>
                  <a:lnTo>
                    <a:pt x="1084707" y="200921"/>
                  </a:lnTo>
                  <a:close/>
                </a:path>
                <a:path w="2439035" h="212089">
                  <a:moveTo>
                    <a:pt x="1289188" y="101016"/>
                  </a:moveTo>
                  <a:lnTo>
                    <a:pt x="1153460" y="101016"/>
                  </a:lnTo>
                  <a:lnTo>
                    <a:pt x="1153460" y="49173"/>
                  </a:lnTo>
                  <a:lnTo>
                    <a:pt x="1269162" y="49173"/>
                  </a:lnTo>
                  <a:lnTo>
                    <a:pt x="1269162" y="24475"/>
                  </a:lnTo>
                  <a:lnTo>
                    <a:pt x="1152793" y="24475"/>
                  </a:lnTo>
                  <a:lnTo>
                    <a:pt x="1152793" y="10902"/>
                  </a:lnTo>
                  <a:lnTo>
                    <a:pt x="1284515" y="10902"/>
                  </a:lnTo>
                  <a:lnTo>
                    <a:pt x="1284515" y="62523"/>
                  </a:lnTo>
                  <a:lnTo>
                    <a:pt x="1168813" y="62523"/>
                  </a:lnTo>
                  <a:lnTo>
                    <a:pt x="1168813" y="87444"/>
                  </a:lnTo>
                  <a:lnTo>
                    <a:pt x="1289188" y="87444"/>
                  </a:lnTo>
                  <a:lnTo>
                    <a:pt x="1289188" y="101016"/>
                  </a:lnTo>
                  <a:close/>
                </a:path>
                <a:path w="2439035" h="212089">
                  <a:moveTo>
                    <a:pt x="1312773" y="137062"/>
                  </a:moveTo>
                  <a:lnTo>
                    <a:pt x="1125870" y="137062"/>
                  </a:lnTo>
                  <a:lnTo>
                    <a:pt x="1125870" y="123489"/>
                  </a:lnTo>
                  <a:lnTo>
                    <a:pt x="1312773" y="123489"/>
                  </a:lnTo>
                  <a:lnTo>
                    <a:pt x="1312773" y="137062"/>
                  </a:lnTo>
                  <a:close/>
                </a:path>
                <a:path w="2439035" h="212089">
                  <a:moveTo>
                    <a:pt x="1191508" y="203146"/>
                  </a:moveTo>
                  <a:lnTo>
                    <a:pt x="1175711" y="203146"/>
                  </a:lnTo>
                  <a:lnTo>
                    <a:pt x="1175711" y="137062"/>
                  </a:lnTo>
                  <a:lnTo>
                    <a:pt x="1191508" y="137062"/>
                  </a:lnTo>
                  <a:lnTo>
                    <a:pt x="1191508" y="203146"/>
                  </a:lnTo>
                  <a:close/>
                </a:path>
                <a:path w="2439035" h="212089">
                  <a:moveTo>
                    <a:pt x="1262932" y="203146"/>
                  </a:moveTo>
                  <a:lnTo>
                    <a:pt x="1247134" y="203146"/>
                  </a:lnTo>
                  <a:lnTo>
                    <a:pt x="1247134" y="137062"/>
                  </a:lnTo>
                  <a:lnTo>
                    <a:pt x="1262932" y="137062"/>
                  </a:lnTo>
                  <a:lnTo>
                    <a:pt x="1262932" y="203146"/>
                  </a:lnTo>
                  <a:close/>
                </a:path>
                <a:path w="2439035" h="212089">
                  <a:moveTo>
                    <a:pt x="1515252" y="99681"/>
                  </a:moveTo>
                  <a:lnTo>
                    <a:pt x="1328348" y="99681"/>
                  </a:lnTo>
                  <a:lnTo>
                    <a:pt x="1328348" y="86331"/>
                  </a:lnTo>
                  <a:lnTo>
                    <a:pt x="1515252" y="86331"/>
                  </a:lnTo>
                  <a:lnTo>
                    <a:pt x="1515252" y="99681"/>
                  </a:lnTo>
                  <a:close/>
                </a:path>
                <a:path w="2439035" h="212089">
                  <a:moveTo>
                    <a:pt x="1397770" y="123489"/>
                  </a:moveTo>
                  <a:lnTo>
                    <a:pt x="1382417" y="123489"/>
                  </a:lnTo>
                  <a:lnTo>
                    <a:pt x="1382417" y="99681"/>
                  </a:lnTo>
                  <a:lnTo>
                    <a:pt x="1397770" y="99681"/>
                  </a:lnTo>
                  <a:lnTo>
                    <a:pt x="1397770" y="123489"/>
                  </a:lnTo>
                  <a:close/>
                </a:path>
                <a:path w="2439035" h="212089">
                  <a:moveTo>
                    <a:pt x="1461183" y="123489"/>
                  </a:moveTo>
                  <a:lnTo>
                    <a:pt x="1445831" y="123489"/>
                  </a:lnTo>
                  <a:lnTo>
                    <a:pt x="1445831" y="99681"/>
                  </a:lnTo>
                  <a:lnTo>
                    <a:pt x="1461183" y="99681"/>
                  </a:lnTo>
                  <a:lnTo>
                    <a:pt x="1461183" y="123489"/>
                  </a:lnTo>
                  <a:close/>
                </a:path>
                <a:path w="2439035" h="212089">
                  <a:moveTo>
                    <a:pt x="1493446" y="204258"/>
                  </a:moveTo>
                  <a:lnTo>
                    <a:pt x="1356161" y="204258"/>
                  </a:lnTo>
                  <a:lnTo>
                    <a:pt x="1356161" y="157310"/>
                  </a:lnTo>
                  <a:lnTo>
                    <a:pt x="1472086" y="157310"/>
                  </a:lnTo>
                  <a:lnTo>
                    <a:pt x="1472086" y="136617"/>
                  </a:lnTo>
                  <a:lnTo>
                    <a:pt x="1355049" y="136617"/>
                  </a:lnTo>
                  <a:lnTo>
                    <a:pt x="1355049" y="123489"/>
                  </a:lnTo>
                  <a:lnTo>
                    <a:pt x="1487439" y="123489"/>
                  </a:lnTo>
                  <a:lnTo>
                    <a:pt x="1487439" y="170215"/>
                  </a:lnTo>
                  <a:lnTo>
                    <a:pt x="1371514" y="170215"/>
                  </a:lnTo>
                  <a:lnTo>
                    <a:pt x="1371514" y="191130"/>
                  </a:lnTo>
                  <a:lnTo>
                    <a:pt x="1493446" y="191130"/>
                  </a:lnTo>
                  <a:lnTo>
                    <a:pt x="1493446" y="204258"/>
                  </a:lnTo>
                  <a:close/>
                </a:path>
                <a:path w="2439035" h="212089">
                  <a:moveTo>
                    <a:pt x="1430700" y="72758"/>
                  </a:moveTo>
                  <a:lnTo>
                    <a:pt x="1412900" y="72758"/>
                  </a:lnTo>
                  <a:lnTo>
                    <a:pt x="1404556" y="72017"/>
                  </a:lnTo>
                  <a:lnTo>
                    <a:pt x="1366322" y="57851"/>
                  </a:lnTo>
                  <a:lnTo>
                    <a:pt x="1358164" y="45316"/>
                  </a:lnTo>
                  <a:lnTo>
                    <a:pt x="1358164" y="28999"/>
                  </a:lnTo>
                  <a:lnTo>
                    <a:pt x="1388981" y="5265"/>
                  </a:lnTo>
                  <a:lnTo>
                    <a:pt x="1412900" y="1557"/>
                  </a:lnTo>
                  <a:lnTo>
                    <a:pt x="1430700" y="1557"/>
                  </a:lnTo>
                  <a:lnTo>
                    <a:pt x="1472791" y="13053"/>
                  </a:lnTo>
                  <a:lnTo>
                    <a:pt x="1474937" y="14685"/>
                  </a:lnTo>
                  <a:lnTo>
                    <a:pt x="1415125" y="14685"/>
                  </a:lnTo>
                  <a:lnTo>
                    <a:pt x="1408858" y="15204"/>
                  </a:lnTo>
                  <a:lnTo>
                    <a:pt x="1373517" y="32114"/>
                  </a:lnTo>
                  <a:lnTo>
                    <a:pt x="1373517" y="42349"/>
                  </a:lnTo>
                  <a:lnTo>
                    <a:pt x="1408858" y="59111"/>
                  </a:lnTo>
                  <a:lnTo>
                    <a:pt x="1415125" y="59631"/>
                  </a:lnTo>
                  <a:lnTo>
                    <a:pt x="1474937" y="59631"/>
                  </a:lnTo>
                  <a:lnTo>
                    <a:pt x="1472791" y="61262"/>
                  </a:lnTo>
                  <a:lnTo>
                    <a:pt x="1461369" y="66899"/>
                  </a:lnTo>
                  <a:lnTo>
                    <a:pt x="1454619" y="69050"/>
                  </a:lnTo>
                  <a:lnTo>
                    <a:pt x="1439044" y="72017"/>
                  </a:lnTo>
                  <a:lnTo>
                    <a:pt x="1430700" y="72758"/>
                  </a:lnTo>
                  <a:close/>
                </a:path>
                <a:path w="2439035" h="212089">
                  <a:moveTo>
                    <a:pt x="1474937" y="59631"/>
                  </a:moveTo>
                  <a:lnTo>
                    <a:pt x="1428475" y="59631"/>
                  </a:lnTo>
                  <a:lnTo>
                    <a:pt x="1434742" y="59111"/>
                  </a:lnTo>
                  <a:lnTo>
                    <a:pt x="1446461" y="57035"/>
                  </a:lnTo>
                  <a:lnTo>
                    <a:pt x="1470084" y="42349"/>
                  </a:lnTo>
                  <a:lnTo>
                    <a:pt x="1470084" y="32114"/>
                  </a:lnTo>
                  <a:lnTo>
                    <a:pt x="1434742" y="15204"/>
                  </a:lnTo>
                  <a:lnTo>
                    <a:pt x="1428475" y="14685"/>
                  </a:lnTo>
                  <a:lnTo>
                    <a:pt x="1474937" y="14685"/>
                  </a:lnTo>
                  <a:lnTo>
                    <a:pt x="1477278" y="16465"/>
                  </a:lnTo>
                  <a:lnTo>
                    <a:pt x="1483805" y="24475"/>
                  </a:lnTo>
                  <a:lnTo>
                    <a:pt x="1485436" y="28999"/>
                  </a:lnTo>
                  <a:lnTo>
                    <a:pt x="1485436" y="45316"/>
                  </a:lnTo>
                  <a:lnTo>
                    <a:pt x="1483805" y="49840"/>
                  </a:lnTo>
                  <a:lnTo>
                    <a:pt x="1477278" y="57851"/>
                  </a:lnTo>
                  <a:lnTo>
                    <a:pt x="1474937" y="59631"/>
                  </a:lnTo>
                  <a:close/>
                </a:path>
                <a:path w="2439035" h="212089">
                  <a:moveTo>
                    <a:pt x="1747768" y="74761"/>
                  </a:moveTo>
                  <a:lnTo>
                    <a:pt x="1616936" y="74761"/>
                  </a:lnTo>
                  <a:lnTo>
                    <a:pt x="1616936" y="8677"/>
                  </a:lnTo>
                  <a:lnTo>
                    <a:pt x="1746656" y="8677"/>
                  </a:lnTo>
                  <a:lnTo>
                    <a:pt x="1746656" y="22250"/>
                  </a:lnTo>
                  <a:lnTo>
                    <a:pt x="1632289" y="22250"/>
                  </a:lnTo>
                  <a:lnTo>
                    <a:pt x="1632289" y="61188"/>
                  </a:lnTo>
                  <a:lnTo>
                    <a:pt x="1747768" y="61188"/>
                  </a:lnTo>
                  <a:lnTo>
                    <a:pt x="1747768" y="74761"/>
                  </a:lnTo>
                  <a:close/>
                </a:path>
                <a:path w="2439035" h="212089">
                  <a:moveTo>
                    <a:pt x="1775581" y="110584"/>
                  </a:moveTo>
                  <a:lnTo>
                    <a:pt x="1588678" y="110584"/>
                  </a:lnTo>
                  <a:lnTo>
                    <a:pt x="1588678" y="97011"/>
                  </a:lnTo>
                  <a:lnTo>
                    <a:pt x="1775581" y="97011"/>
                  </a:lnTo>
                  <a:lnTo>
                    <a:pt x="1775581" y="110584"/>
                  </a:lnTo>
                  <a:close/>
                </a:path>
                <a:path w="2439035" h="212089">
                  <a:moveTo>
                    <a:pt x="1690437" y="208708"/>
                  </a:moveTo>
                  <a:lnTo>
                    <a:pt x="1673823" y="208708"/>
                  </a:lnTo>
                  <a:lnTo>
                    <a:pt x="1665850" y="207967"/>
                  </a:lnTo>
                  <a:lnTo>
                    <a:pt x="1627653" y="192910"/>
                  </a:lnTo>
                  <a:lnTo>
                    <a:pt x="1619001" y="159424"/>
                  </a:lnTo>
                  <a:lnTo>
                    <a:pt x="1620682" y="154417"/>
                  </a:lnTo>
                  <a:lnTo>
                    <a:pt x="1665850" y="130684"/>
                  </a:lnTo>
                  <a:lnTo>
                    <a:pt x="1673823" y="129942"/>
                  </a:lnTo>
                  <a:lnTo>
                    <a:pt x="1690437" y="129942"/>
                  </a:lnTo>
                  <a:lnTo>
                    <a:pt x="1731971" y="141994"/>
                  </a:lnTo>
                  <a:lnTo>
                    <a:pt x="1733577" y="143292"/>
                  </a:lnTo>
                  <a:lnTo>
                    <a:pt x="1676048" y="143292"/>
                  </a:lnTo>
                  <a:lnTo>
                    <a:pt x="1670152" y="143811"/>
                  </a:lnTo>
                  <a:lnTo>
                    <a:pt x="1634069" y="162724"/>
                  </a:lnTo>
                  <a:lnTo>
                    <a:pt x="1634069" y="175926"/>
                  </a:lnTo>
                  <a:lnTo>
                    <a:pt x="1670152" y="194839"/>
                  </a:lnTo>
                  <a:lnTo>
                    <a:pt x="1676048" y="195358"/>
                  </a:lnTo>
                  <a:lnTo>
                    <a:pt x="1733577" y="195358"/>
                  </a:lnTo>
                  <a:lnTo>
                    <a:pt x="1731971" y="196656"/>
                  </a:lnTo>
                  <a:lnTo>
                    <a:pt x="1720400" y="202738"/>
                  </a:lnTo>
                  <a:lnTo>
                    <a:pt x="1713688" y="205000"/>
                  </a:lnTo>
                  <a:lnTo>
                    <a:pt x="1698410" y="207967"/>
                  </a:lnTo>
                  <a:lnTo>
                    <a:pt x="1690437" y="208708"/>
                  </a:lnTo>
                  <a:close/>
                </a:path>
                <a:path w="2439035" h="212089">
                  <a:moveTo>
                    <a:pt x="1733577" y="195358"/>
                  </a:moveTo>
                  <a:lnTo>
                    <a:pt x="1688063" y="195358"/>
                  </a:lnTo>
                  <a:lnTo>
                    <a:pt x="1693922" y="194839"/>
                  </a:lnTo>
                  <a:lnTo>
                    <a:pt x="1705493" y="192762"/>
                  </a:lnTo>
                  <a:lnTo>
                    <a:pt x="1730191" y="175926"/>
                  </a:lnTo>
                  <a:lnTo>
                    <a:pt x="1730191" y="162724"/>
                  </a:lnTo>
                  <a:lnTo>
                    <a:pt x="1693922" y="143811"/>
                  </a:lnTo>
                  <a:lnTo>
                    <a:pt x="1688063" y="143292"/>
                  </a:lnTo>
                  <a:lnTo>
                    <a:pt x="1733577" y="143292"/>
                  </a:lnTo>
                  <a:lnTo>
                    <a:pt x="1736606" y="145740"/>
                  </a:lnTo>
                  <a:lnTo>
                    <a:pt x="1743578" y="154640"/>
                  </a:lnTo>
                  <a:lnTo>
                    <a:pt x="1745207" y="159424"/>
                  </a:lnTo>
                  <a:lnTo>
                    <a:pt x="1745207" y="179226"/>
                  </a:lnTo>
                  <a:lnTo>
                    <a:pt x="1743578" y="184010"/>
                  </a:lnTo>
                  <a:lnTo>
                    <a:pt x="1736606" y="192910"/>
                  </a:lnTo>
                  <a:lnTo>
                    <a:pt x="1733577" y="195358"/>
                  </a:lnTo>
                  <a:close/>
                </a:path>
                <a:path w="2439035" h="212089">
                  <a:moveTo>
                    <a:pt x="1978060" y="104354"/>
                  </a:moveTo>
                  <a:lnTo>
                    <a:pt x="1791157" y="104354"/>
                  </a:lnTo>
                  <a:lnTo>
                    <a:pt x="1791157" y="91004"/>
                  </a:lnTo>
                  <a:lnTo>
                    <a:pt x="1978060" y="91004"/>
                  </a:lnTo>
                  <a:lnTo>
                    <a:pt x="1978060" y="104354"/>
                  </a:lnTo>
                  <a:close/>
                </a:path>
                <a:path w="2439035" h="212089">
                  <a:moveTo>
                    <a:pt x="1893509" y="75873"/>
                  </a:moveTo>
                  <a:lnTo>
                    <a:pt x="1875708" y="75873"/>
                  </a:lnTo>
                  <a:lnTo>
                    <a:pt x="1867364" y="75095"/>
                  </a:lnTo>
                  <a:lnTo>
                    <a:pt x="1829131" y="60446"/>
                  </a:lnTo>
                  <a:lnTo>
                    <a:pt x="1820972" y="47467"/>
                  </a:lnTo>
                  <a:lnTo>
                    <a:pt x="1820972" y="30260"/>
                  </a:lnTo>
                  <a:lnTo>
                    <a:pt x="1851789" y="5710"/>
                  </a:lnTo>
                  <a:lnTo>
                    <a:pt x="1875708" y="2002"/>
                  </a:lnTo>
                  <a:lnTo>
                    <a:pt x="1893509" y="2002"/>
                  </a:lnTo>
                  <a:lnTo>
                    <a:pt x="1935599" y="13906"/>
                  </a:lnTo>
                  <a:lnTo>
                    <a:pt x="1937158" y="15130"/>
                  </a:lnTo>
                  <a:lnTo>
                    <a:pt x="1877933" y="15130"/>
                  </a:lnTo>
                  <a:lnTo>
                    <a:pt x="1871666" y="15686"/>
                  </a:lnTo>
                  <a:lnTo>
                    <a:pt x="1836325" y="33301"/>
                  </a:lnTo>
                  <a:lnTo>
                    <a:pt x="1836325" y="44574"/>
                  </a:lnTo>
                  <a:lnTo>
                    <a:pt x="1871666" y="62226"/>
                  </a:lnTo>
                  <a:lnTo>
                    <a:pt x="1877933" y="62746"/>
                  </a:lnTo>
                  <a:lnTo>
                    <a:pt x="1937158" y="62746"/>
                  </a:lnTo>
                  <a:lnTo>
                    <a:pt x="1935599" y="63969"/>
                  </a:lnTo>
                  <a:lnTo>
                    <a:pt x="1924177" y="69755"/>
                  </a:lnTo>
                  <a:lnTo>
                    <a:pt x="1917428" y="71980"/>
                  </a:lnTo>
                  <a:lnTo>
                    <a:pt x="1901852" y="75095"/>
                  </a:lnTo>
                  <a:lnTo>
                    <a:pt x="1893509" y="75873"/>
                  </a:lnTo>
                  <a:close/>
                </a:path>
                <a:path w="2439035" h="212089">
                  <a:moveTo>
                    <a:pt x="1937158" y="62746"/>
                  </a:moveTo>
                  <a:lnTo>
                    <a:pt x="1891284" y="62746"/>
                  </a:lnTo>
                  <a:lnTo>
                    <a:pt x="1897551" y="62226"/>
                  </a:lnTo>
                  <a:lnTo>
                    <a:pt x="1909269" y="60150"/>
                  </a:lnTo>
                  <a:lnTo>
                    <a:pt x="1932892" y="44574"/>
                  </a:lnTo>
                  <a:lnTo>
                    <a:pt x="1932892" y="33301"/>
                  </a:lnTo>
                  <a:lnTo>
                    <a:pt x="1897551" y="15686"/>
                  </a:lnTo>
                  <a:lnTo>
                    <a:pt x="1891284" y="15130"/>
                  </a:lnTo>
                  <a:lnTo>
                    <a:pt x="1937158" y="15130"/>
                  </a:lnTo>
                  <a:lnTo>
                    <a:pt x="1940086" y="17429"/>
                  </a:lnTo>
                  <a:lnTo>
                    <a:pt x="1946613" y="25736"/>
                  </a:lnTo>
                  <a:lnTo>
                    <a:pt x="1948193" y="30260"/>
                  </a:lnTo>
                  <a:lnTo>
                    <a:pt x="1948245" y="47467"/>
                  </a:lnTo>
                  <a:lnTo>
                    <a:pt x="1946613" y="52140"/>
                  </a:lnTo>
                  <a:lnTo>
                    <a:pt x="1940086" y="60446"/>
                  </a:lnTo>
                  <a:lnTo>
                    <a:pt x="1937158" y="62746"/>
                  </a:lnTo>
                  <a:close/>
                </a:path>
                <a:path w="2439035" h="212089">
                  <a:moveTo>
                    <a:pt x="1956255" y="204258"/>
                  </a:moveTo>
                  <a:lnTo>
                    <a:pt x="1819192" y="204258"/>
                  </a:lnTo>
                  <a:lnTo>
                    <a:pt x="1819192" y="156642"/>
                  </a:lnTo>
                  <a:lnTo>
                    <a:pt x="1934894" y="156642"/>
                  </a:lnTo>
                  <a:lnTo>
                    <a:pt x="1934894" y="135282"/>
                  </a:lnTo>
                  <a:lnTo>
                    <a:pt x="1818080" y="135282"/>
                  </a:lnTo>
                  <a:lnTo>
                    <a:pt x="1818080" y="122154"/>
                  </a:lnTo>
                  <a:lnTo>
                    <a:pt x="1950247" y="122154"/>
                  </a:lnTo>
                  <a:lnTo>
                    <a:pt x="1950247" y="169548"/>
                  </a:lnTo>
                  <a:lnTo>
                    <a:pt x="1834545" y="169548"/>
                  </a:lnTo>
                  <a:lnTo>
                    <a:pt x="1834545" y="191130"/>
                  </a:lnTo>
                  <a:lnTo>
                    <a:pt x="1956255" y="191130"/>
                  </a:lnTo>
                  <a:lnTo>
                    <a:pt x="1956255" y="204258"/>
                  </a:lnTo>
                  <a:close/>
                </a:path>
                <a:path w="2439035" h="212089">
                  <a:moveTo>
                    <a:pt x="2217697" y="203368"/>
                  </a:moveTo>
                  <a:lnTo>
                    <a:pt x="2201899" y="203368"/>
                  </a:lnTo>
                  <a:lnTo>
                    <a:pt x="2201899" y="0"/>
                  </a:lnTo>
                  <a:lnTo>
                    <a:pt x="2217697" y="0"/>
                  </a:lnTo>
                  <a:lnTo>
                    <a:pt x="2217697" y="203368"/>
                  </a:lnTo>
                  <a:close/>
                </a:path>
                <a:path w="2439035" h="212089">
                  <a:moveTo>
                    <a:pt x="2158288" y="149522"/>
                  </a:moveTo>
                  <a:lnTo>
                    <a:pt x="2064837" y="149522"/>
                  </a:lnTo>
                  <a:lnTo>
                    <a:pt x="2064837" y="16687"/>
                  </a:lnTo>
                  <a:lnTo>
                    <a:pt x="2080412" y="16687"/>
                  </a:lnTo>
                  <a:lnTo>
                    <a:pt x="2080412" y="66973"/>
                  </a:lnTo>
                  <a:lnTo>
                    <a:pt x="2158288" y="66973"/>
                  </a:lnTo>
                  <a:lnTo>
                    <a:pt x="2158288" y="80991"/>
                  </a:lnTo>
                  <a:lnTo>
                    <a:pt x="2080412" y="80991"/>
                  </a:lnTo>
                  <a:lnTo>
                    <a:pt x="2080412" y="135282"/>
                  </a:lnTo>
                  <a:lnTo>
                    <a:pt x="2158288" y="135282"/>
                  </a:lnTo>
                  <a:lnTo>
                    <a:pt x="2158288" y="149522"/>
                  </a:lnTo>
                  <a:close/>
                </a:path>
                <a:path w="2439035" h="212089">
                  <a:moveTo>
                    <a:pt x="2158288" y="66973"/>
                  </a:moveTo>
                  <a:lnTo>
                    <a:pt x="2142713" y="66973"/>
                  </a:lnTo>
                  <a:lnTo>
                    <a:pt x="2142713" y="16687"/>
                  </a:lnTo>
                  <a:lnTo>
                    <a:pt x="2158288" y="16687"/>
                  </a:lnTo>
                  <a:lnTo>
                    <a:pt x="2158288" y="66973"/>
                  </a:lnTo>
                  <a:close/>
                </a:path>
                <a:path w="2439035" h="212089">
                  <a:moveTo>
                    <a:pt x="2158288" y="135282"/>
                  </a:moveTo>
                  <a:lnTo>
                    <a:pt x="2142713" y="135282"/>
                  </a:lnTo>
                  <a:lnTo>
                    <a:pt x="2142713" y="80991"/>
                  </a:lnTo>
                  <a:lnTo>
                    <a:pt x="2158288" y="80991"/>
                  </a:lnTo>
                  <a:lnTo>
                    <a:pt x="2158288" y="135282"/>
                  </a:lnTo>
                  <a:close/>
                </a:path>
                <a:path w="2439035" h="212089">
                  <a:moveTo>
                    <a:pt x="2405713" y="134614"/>
                  </a:moveTo>
                  <a:lnTo>
                    <a:pt x="2389693" y="132834"/>
                  </a:lnTo>
                  <a:lnTo>
                    <a:pt x="2391535" y="122557"/>
                  </a:lnTo>
                  <a:lnTo>
                    <a:pt x="2393058" y="112420"/>
                  </a:lnTo>
                  <a:lnTo>
                    <a:pt x="2396228" y="72425"/>
                  </a:lnTo>
                  <a:lnTo>
                    <a:pt x="2396590" y="32708"/>
                  </a:lnTo>
                  <a:lnTo>
                    <a:pt x="2275325" y="32708"/>
                  </a:lnTo>
                  <a:lnTo>
                    <a:pt x="2275325" y="18912"/>
                  </a:lnTo>
                  <a:lnTo>
                    <a:pt x="2412610" y="18912"/>
                  </a:lnTo>
                  <a:lnTo>
                    <a:pt x="2412527" y="56460"/>
                  </a:lnTo>
                  <a:lnTo>
                    <a:pt x="2410460" y="99348"/>
                  </a:lnTo>
                  <a:lnTo>
                    <a:pt x="2407048" y="127494"/>
                  </a:lnTo>
                  <a:lnTo>
                    <a:pt x="2405713" y="134614"/>
                  </a:lnTo>
                  <a:close/>
                </a:path>
                <a:path w="2439035" h="212089">
                  <a:moveTo>
                    <a:pt x="2312484" y="161092"/>
                  </a:moveTo>
                  <a:lnTo>
                    <a:pt x="2296686" y="161092"/>
                  </a:lnTo>
                  <a:lnTo>
                    <a:pt x="2296686" y="86554"/>
                  </a:lnTo>
                  <a:lnTo>
                    <a:pt x="2312484" y="86554"/>
                  </a:lnTo>
                  <a:lnTo>
                    <a:pt x="2312484" y="161092"/>
                  </a:lnTo>
                  <a:close/>
                </a:path>
                <a:path w="2439035" h="212089">
                  <a:moveTo>
                    <a:pt x="2362769" y="161092"/>
                  </a:moveTo>
                  <a:lnTo>
                    <a:pt x="2346972" y="161092"/>
                  </a:lnTo>
                  <a:lnTo>
                    <a:pt x="2346972" y="86554"/>
                  </a:lnTo>
                  <a:lnTo>
                    <a:pt x="2362769" y="86554"/>
                  </a:lnTo>
                  <a:lnTo>
                    <a:pt x="2362769" y="161092"/>
                  </a:lnTo>
                  <a:close/>
                </a:path>
                <a:path w="2439035" h="212089">
                  <a:moveTo>
                    <a:pt x="2438643" y="174665"/>
                  </a:moveTo>
                  <a:lnTo>
                    <a:pt x="2251740" y="174665"/>
                  </a:lnTo>
                  <a:lnTo>
                    <a:pt x="2251740" y="161092"/>
                  </a:lnTo>
                  <a:lnTo>
                    <a:pt x="2438643" y="161092"/>
                  </a:lnTo>
                  <a:lnTo>
                    <a:pt x="2438643" y="1746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412" y="2129027"/>
            <a:ext cx="5532119" cy="265175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88837" y="2173943"/>
            <a:ext cx="5111750" cy="6572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pred_fwd_lda</a:t>
            </a:r>
            <a:r>
              <a:rPr dirty="0" sz="1350" spc="1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predict(alcohol_fwd_lda,</a:t>
            </a:r>
            <a:r>
              <a:rPr dirty="0" sz="1350" spc="1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newdata=alcohol)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4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confm_fwd</a:t>
            </a:r>
            <a:r>
              <a:rPr dirty="0" sz="1350" spc="13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table(alcohol$TYPE,</a:t>
            </a:r>
            <a:r>
              <a:rPr dirty="0" sz="13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pred_fwd_lda$class)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confm_fwd</a:t>
            </a:r>
            <a:endParaRPr sz="1350">
              <a:latin typeface="BIZ UDGothic"/>
              <a:cs typeface="BIZ UDGothic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247101" y="3052674"/>
          <a:ext cx="2078989" cy="805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715"/>
                <a:gridCol w="525779"/>
                <a:gridCol w="525780"/>
                <a:gridCol w="513714"/>
              </a:tblGrid>
              <a:tr h="403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58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635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4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  <a:p>
                      <a:pPr algn="r" marR="36195">
                        <a:lnSpc>
                          <a:spcPts val="1585"/>
                        </a:lnSpc>
                        <a:spcBef>
                          <a:spcPts val="35"/>
                        </a:spcBef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4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typeB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  <a:p>
                      <a:pPr algn="r" marR="36195">
                        <a:lnSpc>
                          <a:spcPts val="1585"/>
                        </a:lnSpc>
                        <a:spcBef>
                          <a:spcPts val="35"/>
                        </a:spcBef>
                      </a:pPr>
                      <a:r>
                        <a:rPr dirty="0" sz="135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typeC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  <a:p>
                      <a:pPr algn="r" marR="24130">
                        <a:lnSpc>
                          <a:spcPts val="1585"/>
                        </a:lnSpc>
                        <a:spcBef>
                          <a:spcPts val="35"/>
                        </a:spcBef>
                      </a:pPr>
                      <a:r>
                        <a:rPr dirty="0" sz="135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typeB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560"/>
                        </a:lnSpc>
                      </a:pPr>
                      <a:r>
                        <a:rPr dirty="0" sz="135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560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60"/>
                        </a:lnSpc>
                      </a:pPr>
                      <a:r>
                        <a:rPr dirty="0" sz="135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7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9240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typeC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415"/>
                        </a:lnSpc>
                      </a:pPr>
                      <a:r>
                        <a:rPr dirty="0" sz="135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415"/>
                        </a:lnSpc>
                      </a:pPr>
                      <a:r>
                        <a:rPr dirty="0" sz="135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1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089171" y="3856714"/>
            <a:ext cx="4485005" cy="1416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800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error</a:t>
            </a:r>
            <a:r>
              <a:rPr dirty="0" sz="1350" spc="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1</a:t>
            </a:r>
            <a:r>
              <a:rPr dirty="0" sz="1350" spc="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-</a:t>
            </a:r>
            <a:r>
              <a:rPr dirty="0" sz="1350" spc="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sum(diag(confm_fwd))</a:t>
            </a:r>
            <a:r>
              <a:rPr dirty="0" sz="1350" spc="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/</a:t>
            </a:r>
            <a:r>
              <a:rPr dirty="0" sz="1350" spc="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sum(confm_fwd)</a:t>
            </a:r>
            <a:endParaRPr sz="1350">
              <a:latin typeface="BIZ UDGothic"/>
              <a:cs typeface="BIZ UDGothic"/>
            </a:endParaRPr>
          </a:p>
          <a:p>
            <a:pPr marL="189230" indent="-177800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error</a:t>
            </a:r>
            <a:endParaRPr sz="1350">
              <a:latin typeface="BIZ UDGothic"/>
              <a:cs typeface="BIZ UDGothic"/>
            </a:endParaRPr>
          </a:p>
          <a:p>
            <a:pPr marL="12065">
              <a:lnSpc>
                <a:spcPct val="100000"/>
              </a:lnSpc>
              <a:spcBef>
                <a:spcPts val="35"/>
              </a:spcBef>
            </a:pP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[1]</a:t>
            </a:r>
            <a:r>
              <a:rPr dirty="0" sz="1350" spc="6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0.1948052</a:t>
            </a:r>
            <a:endParaRPr sz="1350">
              <a:latin typeface="BIZ UDGothic"/>
              <a:cs typeface="BIZ UDGothic"/>
            </a:endParaRPr>
          </a:p>
          <a:p>
            <a:pPr marL="12065">
              <a:lnSpc>
                <a:spcPct val="100000"/>
              </a:lnSpc>
              <a:spcBef>
                <a:spcPts val="40"/>
              </a:spcBef>
            </a:pPr>
            <a:r>
              <a:rPr dirty="0" sz="1350" spc="15" b="1">
                <a:solidFill>
                  <a:srgbClr val="FF0000"/>
                </a:solidFill>
                <a:latin typeface="BIZ UDGothic"/>
                <a:cs typeface="BIZ UDGothic"/>
              </a:rPr>
              <a:t>&gt;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</a:pPr>
            <a:r>
              <a:rPr dirty="0" sz="1750">
                <a:latin typeface="Wingdings"/>
                <a:cs typeface="Wingdings"/>
              </a:rPr>
              <a:t></a:t>
            </a:r>
            <a:endParaRPr sz="1750">
              <a:latin typeface="Wingdings"/>
              <a:cs typeface="Wingding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6595" y="1656319"/>
            <a:ext cx="3155068" cy="21938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11445" y="1650089"/>
            <a:ext cx="1786255" cy="218440"/>
          </a:xfrm>
          <a:custGeom>
            <a:avLst/>
            <a:gdLst/>
            <a:ahLst/>
            <a:cxnLst/>
            <a:rect l="l" t="t" r="r" b="b"/>
            <a:pathLst>
              <a:path w="1786255" h="218439">
                <a:moveTo>
                  <a:pt x="51360" y="218053"/>
                </a:moveTo>
                <a:lnTo>
                  <a:pt x="33834" y="218053"/>
                </a:lnTo>
                <a:lnTo>
                  <a:pt x="25622" y="207314"/>
                </a:lnTo>
                <a:lnTo>
                  <a:pt x="8093" y="171632"/>
                </a:lnTo>
                <a:lnTo>
                  <a:pt x="470" y="130726"/>
                </a:lnTo>
                <a:lnTo>
                  <a:pt x="0" y="117037"/>
                </a:lnTo>
                <a:lnTo>
                  <a:pt x="0" y="105911"/>
                </a:lnTo>
                <a:lnTo>
                  <a:pt x="4525" y="64620"/>
                </a:lnTo>
                <a:lnTo>
                  <a:pt x="18561" y="27543"/>
                </a:lnTo>
                <a:lnTo>
                  <a:pt x="33796" y="5562"/>
                </a:lnTo>
                <a:lnTo>
                  <a:pt x="51360" y="5562"/>
                </a:lnTo>
                <a:lnTo>
                  <a:pt x="43628" y="18143"/>
                </a:lnTo>
                <a:lnTo>
                  <a:pt x="37119" y="30585"/>
                </a:lnTo>
                <a:lnTo>
                  <a:pt x="24757" y="67304"/>
                </a:lnTo>
                <a:lnTo>
                  <a:pt x="20877" y="105911"/>
                </a:lnTo>
                <a:lnTo>
                  <a:pt x="20877" y="117037"/>
                </a:lnTo>
                <a:lnTo>
                  <a:pt x="27461" y="166874"/>
                </a:lnTo>
                <a:lnTo>
                  <a:pt x="43373" y="204881"/>
                </a:lnTo>
                <a:lnTo>
                  <a:pt x="51360" y="218053"/>
                </a:lnTo>
                <a:close/>
              </a:path>
              <a:path w="1786255" h="218439">
                <a:moveTo>
                  <a:pt x="113988" y="186013"/>
                </a:moveTo>
                <a:lnTo>
                  <a:pt x="92745" y="186013"/>
                </a:lnTo>
                <a:lnTo>
                  <a:pt x="157939" y="39828"/>
                </a:lnTo>
                <a:lnTo>
                  <a:pt x="67825" y="39828"/>
                </a:lnTo>
                <a:lnTo>
                  <a:pt x="67825" y="21360"/>
                </a:lnTo>
                <a:lnTo>
                  <a:pt x="179745" y="21360"/>
                </a:lnTo>
                <a:lnTo>
                  <a:pt x="179745" y="35805"/>
                </a:lnTo>
                <a:lnTo>
                  <a:pt x="113988" y="186013"/>
                </a:lnTo>
                <a:close/>
              </a:path>
              <a:path w="1786255" h="218439">
                <a:moveTo>
                  <a:pt x="212811" y="218053"/>
                </a:moveTo>
                <a:lnTo>
                  <a:pt x="195320" y="218053"/>
                </a:lnTo>
                <a:lnTo>
                  <a:pt x="203292" y="204878"/>
                </a:lnTo>
                <a:lnTo>
                  <a:pt x="209929" y="191946"/>
                </a:lnTo>
                <a:lnTo>
                  <a:pt x="222089" y="154452"/>
                </a:lnTo>
                <a:lnTo>
                  <a:pt x="225803" y="117037"/>
                </a:lnTo>
                <a:lnTo>
                  <a:pt x="225803" y="105911"/>
                </a:lnTo>
                <a:lnTo>
                  <a:pt x="221914" y="67387"/>
                </a:lnTo>
                <a:lnTo>
                  <a:pt x="209541" y="30602"/>
                </a:lnTo>
                <a:lnTo>
                  <a:pt x="195320" y="5562"/>
                </a:lnTo>
                <a:lnTo>
                  <a:pt x="212849" y="5562"/>
                </a:lnTo>
                <a:lnTo>
                  <a:pt x="233931" y="39381"/>
                </a:lnTo>
                <a:lnTo>
                  <a:pt x="244686" y="78217"/>
                </a:lnTo>
                <a:lnTo>
                  <a:pt x="246680" y="117037"/>
                </a:lnTo>
                <a:lnTo>
                  <a:pt x="246209" y="130680"/>
                </a:lnTo>
                <a:lnTo>
                  <a:pt x="238569" y="171576"/>
                </a:lnTo>
                <a:lnTo>
                  <a:pt x="221024" y="207312"/>
                </a:lnTo>
                <a:lnTo>
                  <a:pt x="212811" y="218053"/>
                </a:lnTo>
                <a:close/>
              </a:path>
              <a:path w="1786255" h="218439">
                <a:moveTo>
                  <a:pt x="440074" y="33820"/>
                </a:moveTo>
                <a:lnTo>
                  <a:pt x="324372" y="33820"/>
                </a:lnTo>
                <a:lnTo>
                  <a:pt x="324372" y="16242"/>
                </a:lnTo>
                <a:lnTo>
                  <a:pt x="440074" y="16242"/>
                </a:lnTo>
                <a:lnTo>
                  <a:pt x="440074" y="33820"/>
                </a:lnTo>
                <a:close/>
              </a:path>
              <a:path w="1786255" h="218439">
                <a:moveTo>
                  <a:pt x="363978" y="100349"/>
                </a:moveTo>
                <a:lnTo>
                  <a:pt x="344397" y="100349"/>
                </a:lnTo>
                <a:lnTo>
                  <a:pt x="344397" y="33820"/>
                </a:lnTo>
                <a:lnTo>
                  <a:pt x="363978" y="33820"/>
                </a:lnTo>
                <a:lnTo>
                  <a:pt x="363978" y="100349"/>
                </a:lnTo>
                <a:close/>
              </a:path>
              <a:path w="1786255" h="218439">
                <a:moveTo>
                  <a:pt x="323037" y="117927"/>
                </a:moveTo>
                <a:lnTo>
                  <a:pt x="323037" y="100349"/>
                </a:lnTo>
                <a:lnTo>
                  <a:pt x="382286" y="100208"/>
                </a:lnTo>
                <a:lnTo>
                  <a:pt x="399133" y="99786"/>
                </a:lnTo>
                <a:lnTo>
                  <a:pt x="399133" y="33820"/>
                </a:lnTo>
                <a:lnTo>
                  <a:pt x="418714" y="33820"/>
                </a:lnTo>
                <a:lnTo>
                  <a:pt x="418714" y="99014"/>
                </a:lnTo>
                <a:lnTo>
                  <a:pt x="448954" y="99014"/>
                </a:lnTo>
                <a:lnTo>
                  <a:pt x="404404" y="117090"/>
                </a:lnTo>
                <a:lnTo>
                  <a:pt x="388570" y="117480"/>
                </a:lnTo>
                <a:lnTo>
                  <a:pt x="323037" y="117927"/>
                </a:lnTo>
                <a:close/>
              </a:path>
              <a:path w="1786255" h="218439">
                <a:moveTo>
                  <a:pt x="448954" y="99014"/>
                </a:moveTo>
                <a:lnTo>
                  <a:pt x="418714" y="99014"/>
                </a:lnTo>
                <a:lnTo>
                  <a:pt x="422165" y="98898"/>
                </a:lnTo>
                <a:lnTo>
                  <a:pt x="426406" y="98655"/>
                </a:lnTo>
                <a:lnTo>
                  <a:pt x="436467" y="97913"/>
                </a:lnTo>
                <a:lnTo>
                  <a:pt x="442232" y="97340"/>
                </a:lnTo>
                <a:lnTo>
                  <a:pt x="448731" y="96566"/>
                </a:lnTo>
                <a:lnTo>
                  <a:pt x="448954" y="99014"/>
                </a:lnTo>
                <a:close/>
              </a:path>
              <a:path w="1786255" h="218439">
                <a:moveTo>
                  <a:pt x="484575" y="152637"/>
                </a:moveTo>
                <a:lnTo>
                  <a:pt x="464550" y="152637"/>
                </a:lnTo>
                <a:lnTo>
                  <a:pt x="464550" y="2892"/>
                </a:lnTo>
                <a:lnTo>
                  <a:pt x="484575" y="2892"/>
                </a:lnTo>
                <a:lnTo>
                  <a:pt x="484575" y="62078"/>
                </a:lnTo>
                <a:lnTo>
                  <a:pt x="515726" y="62078"/>
                </a:lnTo>
                <a:lnTo>
                  <a:pt x="515726" y="80101"/>
                </a:lnTo>
                <a:lnTo>
                  <a:pt x="484575" y="80101"/>
                </a:lnTo>
                <a:lnTo>
                  <a:pt x="484575" y="152637"/>
                </a:lnTo>
                <a:close/>
              </a:path>
              <a:path w="1786255" h="218439">
                <a:moveTo>
                  <a:pt x="490805" y="208041"/>
                </a:moveTo>
                <a:lnTo>
                  <a:pt x="358415" y="208041"/>
                </a:lnTo>
                <a:lnTo>
                  <a:pt x="358415" y="137729"/>
                </a:lnTo>
                <a:lnTo>
                  <a:pt x="378663" y="137729"/>
                </a:lnTo>
                <a:lnTo>
                  <a:pt x="378663" y="190018"/>
                </a:lnTo>
                <a:lnTo>
                  <a:pt x="490805" y="190018"/>
                </a:lnTo>
                <a:lnTo>
                  <a:pt x="490805" y="208041"/>
                </a:lnTo>
                <a:close/>
              </a:path>
              <a:path w="1786255" h="218439">
                <a:moveTo>
                  <a:pt x="632985" y="101461"/>
                </a:moveTo>
                <a:lnTo>
                  <a:pt x="537086" y="101461"/>
                </a:lnTo>
                <a:lnTo>
                  <a:pt x="537086" y="8677"/>
                </a:lnTo>
                <a:lnTo>
                  <a:pt x="556666" y="8677"/>
                </a:lnTo>
                <a:lnTo>
                  <a:pt x="556666" y="40050"/>
                </a:lnTo>
                <a:lnTo>
                  <a:pt x="632985" y="40050"/>
                </a:lnTo>
                <a:lnTo>
                  <a:pt x="632985" y="57851"/>
                </a:lnTo>
                <a:lnTo>
                  <a:pt x="556666" y="57851"/>
                </a:lnTo>
                <a:lnTo>
                  <a:pt x="556666" y="83661"/>
                </a:lnTo>
                <a:lnTo>
                  <a:pt x="632985" y="83661"/>
                </a:lnTo>
                <a:lnTo>
                  <a:pt x="632985" y="101461"/>
                </a:lnTo>
                <a:close/>
              </a:path>
              <a:path w="1786255" h="218439">
                <a:moveTo>
                  <a:pt x="632985" y="40050"/>
                </a:moveTo>
                <a:lnTo>
                  <a:pt x="613405" y="40050"/>
                </a:lnTo>
                <a:lnTo>
                  <a:pt x="613405" y="8677"/>
                </a:lnTo>
                <a:lnTo>
                  <a:pt x="632985" y="8677"/>
                </a:lnTo>
                <a:lnTo>
                  <a:pt x="632985" y="40050"/>
                </a:lnTo>
                <a:close/>
              </a:path>
              <a:path w="1786255" h="218439">
                <a:moveTo>
                  <a:pt x="632985" y="83661"/>
                </a:moveTo>
                <a:lnTo>
                  <a:pt x="613405" y="83661"/>
                </a:lnTo>
                <a:lnTo>
                  <a:pt x="613405" y="57851"/>
                </a:lnTo>
                <a:lnTo>
                  <a:pt x="632985" y="57851"/>
                </a:lnTo>
                <a:lnTo>
                  <a:pt x="632985" y="83661"/>
                </a:lnTo>
                <a:close/>
              </a:path>
              <a:path w="1786255" h="218439">
                <a:moveTo>
                  <a:pt x="703074" y="211156"/>
                </a:moveTo>
                <a:lnTo>
                  <a:pt x="568904" y="211156"/>
                </a:lnTo>
                <a:lnTo>
                  <a:pt x="568904" y="155975"/>
                </a:lnTo>
                <a:lnTo>
                  <a:pt x="677931" y="155975"/>
                </a:lnTo>
                <a:lnTo>
                  <a:pt x="677931" y="135949"/>
                </a:lnTo>
                <a:lnTo>
                  <a:pt x="567792" y="135949"/>
                </a:lnTo>
                <a:lnTo>
                  <a:pt x="567792" y="118149"/>
                </a:lnTo>
                <a:lnTo>
                  <a:pt x="697734" y="118149"/>
                </a:lnTo>
                <a:lnTo>
                  <a:pt x="697734" y="173330"/>
                </a:lnTo>
                <a:lnTo>
                  <a:pt x="588707" y="173330"/>
                </a:lnTo>
                <a:lnTo>
                  <a:pt x="588707" y="193578"/>
                </a:lnTo>
                <a:lnTo>
                  <a:pt x="703074" y="193578"/>
                </a:lnTo>
                <a:lnTo>
                  <a:pt x="703074" y="211156"/>
                </a:lnTo>
                <a:close/>
              </a:path>
              <a:path w="1786255" h="218439">
                <a:moveTo>
                  <a:pt x="697734" y="110361"/>
                </a:moveTo>
                <a:lnTo>
                  <a:pt x="677931" y="110361"/>
                </a:lnTo>
                <a:lnTo>
                  <a:pt x="677931" y="86331"/>
                </a:lnTo>
                <a:lnTo>
                  <a:pt x="641218" y="86331"/>
                </a:lnTo>
                <a:lnTo>
                  <a:pt x="641218" y="68531"/>
                </a:lnTo>
                <a:lnTo>
                  <a:pt x="677931" y="68531"/>
                </a:lnTo>
                <a:lnTo>
                  <a:pt x="677931" y="48060"/>
                </a:lnTo>
                <a:lnTo>
                  <a:pt x="641218" y="48060"/>
                </a:lnTo>
                <a:lnTo>
                  <a:pt x="641218" y="30260"/>
                </a:lnTo>
                <a:lnTo>
                  <a:pt x="677931" y="30260"/>
                </a:lnTo>
                <a:lnTo>
                  <a:pt x="677931" y="2892"/>
                </a:lnTo>
                <a:lnTo>
                  <a:pt x="697734" y="2892"/>
                </a:lnTo>
                <a:lnTo>
                  <a:pt x="697734" y="110361"/>
                </a:lnTo>
                <a:close/>
              </a:path>
              <a:path w="1786255" h="218439">
                <a:moveTo>
                  <a:pt x="893760" y="210266"/>
                </a:moveTo>
                <a:lnTo>
                  <a:pt x="767155" y="210266"/>
                </a:lnTo>
                <a:lnTo>
                  <a:pt x="767155" y="137284"/>
                </a:lnTo>
                <a:lnTo>
                  <a:pt x="893760" y="137284"/>
                </a:lnTo>
                <a:lnTo>
                  <a:pt x="893760" y="155530"/>
                </a:lnTo>
                <a:lnTo>
                  <a:pt x="786735" y="155530"/>
                </a:lnTo>
                <a:lnTo>
                  <a:pt x="786735" y="192020"/>
                </a:lnTo>
                <a:lnTo>
                  <a:pt x="893760" y="192020"/>
                </a:lnTo>
                <a:lnTo>
                  <a:pt x="893760" y="210266"/>
                </a:lnTo>
                <a:close/>
              </a:path>
              <a:path w="1786255" h="218439">
                <a:moveTo>
                  <a:pt x="893760" y="192020"/>
                </a:moveTo>
                <a:lnTo>
                  <a:pt x="874180" y="192020"/>
                </a:lnTo>
                <a:lnTo>
                  <a:pt x="874180" y="155530"/>
                </a:lnTo>
                <a:lnTo>
                  <a:pt x="893760" y="155530"/>
                </a:lnTo>
                <a:lnTo>
                  <a:pt x="893760" y="192020"/>
                </a:lnTo>
                <a:close/>
              </a:path>
              <a:path w="1786255" h="218439">
                <a:moveTo>
                  <a:pt x="800236" y="126382"/>
                </a:moveTo>
                <a:lnTo>
                  <a:pt x="784339" y="126382"/>
                </a:lnTo>
                <a:lnTo>
                  <a:pt x="777340" y="125414"/>
                </a:lnTo>
                <a:lnTo>
                  <a:pt x="744605" y="100147"/>
                </a:lnTo>
                <a:lnTo>
                  <a:pt x="743570" y="95841"/>
                </a:lnTo>
                <a:lnTo>
                  <a:pt x="743570" y="80022"/>
                </a:lnTo>
                <a:lnTo>
                  <a:pt x="777384" y="50593"/>
                </a:lnTo>
                <a:lnTo>
                  <a:pt x="784383" y="49618"/>
                </a:lnTo>
                <a:lnTo>
                  <a:pt x="800192" y="49618"/>
                </a:lnTo>
                <a:lnTo>
                  <a:pt x="835489" y="66973"/>
                </a:lnTo>
                <a:lnTo>
                  <a:pt x="787222" y="66973"/>
                </a:lnTo>
                <a:lnTo>
                  <a:pt x="782820" y="67536"/>
                </a:lnTo>
                <a:lnTo>
                  <a:pt x="762928" y="83075"/>
                </a:lnTo>
                <a:lnTo>
                  <a:pt x="762928" y="92805"/>
                </a:lnTo>
                <a:lnTo>
                  <a:pt x="787164" y="109026"/>
                </a:lnTo>
                <a:lnTo>
                  <a:pt x="835451" y="109026"/>
                </a:lnTo>
                <a:lnTo>
                  <a:pt x="832704" y="112345"/>
                </a:lnTo>
                <a:lnTo>
                  <a:pt x="824390" y="118933"/>
                </a:lnTo>
                <a:lnTo>
                  <a:pt x="819294" y="121546"/>
                </a:lnTo>
                <a:lnTo>
                  <a:pt x="807223" y="125415"/>
                </a:lnTo>
                <a:lnTo>
                  <a:pt x="800236" y="126382"/>
                </a:lnTo>
                <a:close/>
              </a:path>
              <a:path w="1786255" h="218439">
                <a:moveTo>
                  <a:pt x="835451" y="109026"/>
                </a:moveTo>
                <a:lnTo>
                  <a:pt x="797404" y="109026"/>
                </a:lnTo>
                <a:lnTo>
                  <a:pt x="801794" y="108472"/>
                </a:lnTo>
                <a:lnTo>
                  <a:pt x="809141" y="106254"/>
                </a:lnTo>
                <a:lnTo>
                  <a:pt x="821657" y="92805"/>
                </a:lnTo>
                <a:lnTo>
                  <a:pt x="821613" y="83075"/>
                </a:lnTo>
                <a:lnTo>
                  <a:pt x="797355" y="66973"/>
                </a:lnTo>
                <a:lnTo>
                  <a:pt x="835489" y="66973"/>
                </a:lnTo>
                <a:lnTo>
                  <a:pt x="835866" y="67427"/>
                </a:lnTo>
                <a:lnTo>
                  <a:pt x="839996" y="75839"/>
                </a:lnTo>
                <a:lnTo>
                  <a:pt x="841015" y="80022"/>
                </a:lnTo>
                <a:lnTo>
                  <a:pt x="841015" y="95841"/>
                </a:lnTo>
                <a:lnTo>
                  <a:pt x="839986" y="100089"/>
                </a:lnTo>
                <a:lnTo>
                  <a:pt x="835816" y="108585"/>
                </a:lnTo>
                <a:lnTo>
                  <a:pt x="835451" y="109026"/>
                </a:lnTo>
                <a:close/>
              </a:path>
              <a:path w="1786255" h="218439">
                <a:moveTo>
                  <a:pt x="893760" y="129497"/>
                </a:moveTo>
                <a:lnTo>
                  <a:pt x="873735" y="129497"/>
                </a:lnTo>
                <a:lnTo>
                  <a:pt x="873735" y="2892"/>
                </a:lnTo>
                <a:lnTo>
                  <a:pt x="893760" y="2892"/>
                </a:lnTo>
                <a:lnTo>
                  <a:pt x="893760" y="57628"/>
                </a:lnTo>
                <a:lnTo>
                  <a:pt x="924910" y="57628"/>
                </a:lnTo>
                <a:lnTo>
                  <a:pt x="924910" y="75651"/>
                </a:lnTo>
                <a:lnTo>
                  <a:pt x="893760" y="75651"/>
                </a:lnTo>
                <a:lnTo>
                  <a:pt x="893760" y="129497"/>
                </a:lnTo>
                <a:close/>
              </a:path>
              <a:path w="1786255" h="218439">
                <a:moveTo>
                  <a:pt x="802311" y="25810"/>
                </a:moveTo>
                <a:lnTo>
                  <a:pt x="782285" y="25810"/>
                </a:lnTo>
                <a:lnTo>
                  <a:pt x="782285" y="0"/>
                </a:lnTo>
                <a:lnTo>
                  <a:pt x="802311" y="0"/>
                </a:lnTo>
                <a:lnTo>
                  <a:pt x="802311" y="25810"/>
                </a:lnTo>
                <a:close/>
              </a:path>
              <a:path w="1786255" h="218439">
                <a:moveTo>
                  <a:pt x="853264" y="43610"/>
                </a:moveTo>
                <a:lnTo>
                  <a:pt x="731777" y="43610"/>
                </a:lnTo>
                <a:lnTo>
                  <a:pt x="731777" y="25810"/>
                </a:lnTo>
                <a:lnTo>
                  <a:pt x="853264" y="25810"/>
                </a:lnTo>
                <a:lnTo>
                  <a:pt x="853264" y="43610"/>
                </a:lnTo>
                <a:close/>
              </a:path>
              <a:path w="1786255" h="218439">
                <a:moveTo>
                  <a:pt x="1123162" y="137507"/>
                </a:moveTo>
                <a:lnTo>
                  <a:pt x="931808" y="137507"/>
                </a:lnTo>
                <a:lnTo>
                  <a:pt x="931808" y="119707"/>
                </a:lnTo>
                <a:lnTo>
                  <a:pt x="1123162" y="119707"/>
                </a:lnTo>
                <a:lnTo>
                  <a:pt x="1123162" y="137507"/>
                </a:lnTo>
                <a:close/>
              </a:path>
              <a:path w="1786255" h="218439">
                <a:moveTo>
                  <a:pt x="1037720" y="210488"/>
                </a:moveTo>
                <a:lnTo>
                  <a:pt x="1017472" y="210488"/>
                </a:lnTo>
                <a:lnTo>
                  <a:pt x="1017472" y="137507"/>
                </a:lnTo>
                <a:lnTo>
                  <a:pt x="1037720" y="137507"/>
                </a:lnTo>
                <a:lnTo>
                  <a:pt x="1037720" y="210488"/>
                </a:lnTo>
                <a:close/>
              </a:path>
              <a:path w="1786255" h="218439">
                <a:moveTo>
                  <a:pt x="952838" y="102129"/>
                </a:moveTo>
                <a:lnTo>
                  <a:pt x="944713" y="86456"/>
                </a:lnTo>
                <a:lnTo>
                  <a:pt x="951511" y="83709"/>
                </a:lnTo>
                <a:lnTo>
                  <a:pt x="958223" y="80921"/>
                </a:lnTo>
                <a:lnTo>
                  <a:pt x="999229" y="61733"/>
                </a:lnTo>
                <a:lnTo>
                  <a:pt x="1017250" y="10012"/>
                </a:lnTo>
                <a:lnTo>
                  <a:pt x="1037498" y="10012"/>
                </a:lnTo>
                <a:lnTo>
                  <a:pt x="1037498" y="34620"/>
                </a:lnTo>
                <a:lnTo>
                  <a:pt x="1037883" y="38704"/>
                </a:lnTo>
                <a:lnTo>
                  <a:pt x="1055928" y="62078"/>
                </a:lnTo>
                <a:lnTo>
                  <a:pt x="1026056" y="62078"/>
                </a:lnTo>
                <a:lnTo>
                  <a:pt x="988912" y="87150"/>
                </a:lnTo>
                <a:lnTo>
                  <a:pt x="960424" y="99342"/>
                </a:lnTo>
                <a:lnTo>
                  <a:pt x="952838" y="102129"/>
                </a:lnTo>
                <a:close/>
              </a:path>
              <a:path w="1786255" h="218439">
                <a:moveTo>
                  <a:pt x="1027302" y="63709"/>
                </a:moveTo>
                <a:lnTo>
                  <a:pt x="1026056" y="62078"/>
                </a:lnTo>
                <a:lnTo>
                  <a:pt x="1028587" y="62078"/>
                </a:lnTo>
                <a:lnTo>
                  <a:pt x="1027302" y="63709"/>
                </a:lnTo>
                <a:close/>
              </a:path>
              <a:path w="1786255" h="218439">
                <a:moveTo>
                  <a:pt x="1101471" y="101684"/>
                </a:moveTo>
                <a:lnTo>
                  <a:pt x="1065769" y="86911"/>
                </a:lnTo>
                <a:lnTo>
                  <a:pt x="1028949" y="65865"/>
                </a:lnTo>
                <a:lnTo>
                  <a:pt x="1027302" y="63709"/>
                </a:lnTo>
                <a:lnTo>
                  <a:pt x="1028587" y="62078"/>
                </a:lnTo>
                <a:lnTo>
                  <a:pt x="1055928" y="62078"/>
                </a:lnTo>
                <a:lnTo>
                  <a:pt x="1064908" y="66681"/>
                </a:lnTo>
                <a:lnTo>
                  <a:pt x="1070687" y="69502"/>
                </a:lnTo>
                <a:lnTo>
                  <a:pt x="1109366" y="86241"/>
                </a:lnTo>
                <a:lnTo>
                  <a:pt x="1101471" y="101684"/>
                </a:lnTo>
                <a:close/>
              </a:path>
              <a:path w="1786255" h="218439">
                <a:moveTo>
                  <a:pt x="1198062" y="127717"/>
                </a:moveTo>
                <a:lnTo>
                  <a:pt x="1186353" y="113901"/>
                </a:lnTo>
                <a:lnTo>
                  <a:pt x="1192708" y="108790"/>
                </a:lnTo>
                <a:lnTo>
                  <a:pt x="1199155" y="103492"/>
                </a:lnTo>
                <a:lnTo>
                  <a:pt x="1229156" y="75797"/>
                </a:lnTo>
                <a:lnTo>
                  <a:pt x="1237974" y="51206"/>
                </a:lnTo>
                <a:lnTo>
                  <a:pt x="1237974" y="12460"/>
                </a:lnTo>
                <a:lnTo>
                  <a:pt x="1258444" y="12460"/>
                </a:lnTo>
                <a:lnTo>
                  <a:pt x="1258453" y="51206"/>
                </a:lnTo>
                <a:lnTo>
                  <a:pt x="1272111" y="79433"/>
                </a:lnTo>
                <a:lnTo>
                  <a:pt x="1247465" y="79433"/>
                </a:lnTo>
                <a:lnTo>
                  <a:pt x="1248308" y="82087"/>
                </a:lnTo>
                <a:lnTo>
                  <a:pt x="1248969" y="82755"/>
                </a:lnTo>
                <a:lnTo>
                  <a:pt x="1218179" y="112152"/>
                </a:lnTo>
                <a:lnTo>
                  <a:pt x="1203388" y="123868"/>
                </a:lnTo>
                <a:lnTo>
                  <a:pt x="1198062" y="127717"/>
                </a:lnTo>
                <a:close/>
              </a:path>
              <a:path w="1786255" h="218439">
                <a:moveTo>
                  <a:pt x="1248969" y="82755"/>
                </a:moveTo>
                <a:lnTo>
                  <a:pt x="1248308" y="82087"/>
                </a:lnTo>
                <a:lnTo>
                  <a:pt x="1247465" y="79433"/>
                </a:lnTo>
                <a:lnTo>
                  <a:pt x="1250778" y="79433"/>
                </a:lnTo>
                <a:lnTo>
                  <a:pt x="1250600" y="80585"/>
                </a:lnTo>
                <a:lnTo>
                  <a:pt x="1248969" y="82755"/>
                </a:lnTo>
                <a:close/>
              </a:path>
              <a:path w="1786255" h="218439">
                <a:moveTo>
                  <a:pt x="1295905" y="121042"/>
                </a:moveTo>
                <a:lnTo>
                  <a:pt x="1254152" y="87995"/>
                </a:lnTo>
                <a:lnTo>
                  <a:pt x="1248969" y="82755"/>
                </a:lnTo>
                <a:lnTo>
                  <a:pt x="1250600" y="80585"/>
                </a:lnTo>
                <a:lnTo>
                  <a:pt x="1250778" y="79433"/>
                </a:lnTo>
                <a:lnTo>
                  <a:pt x="1272111" y="79433"/>
                </a:lnTo>
                <a:lnTo>
                  <a:pt x="1274687" y="82159"/>
                </a:lnTo>
                <a:lnTo>
                  <a:pt x="1279619" y="85698"/>
                </a:lnTo>
                <a:lnTo>
                  <a:pt x="1284932" y="89753"/>
                </a:lnTo>
                <a:lnTo>
                  <a:pt x="1307172" y="107664"/>
                </a:lnTo>
                <a:lnTo>
                  <a:pt x="1295905" y="121042"/>
                </a:lnTo>
                <a:close/>
              </a:path>
              <a:path w="1786255" h="218439">
                <a:moveTo>
                  <a:pt x="1351006" y="152192"/>
                </a:moveTo>
                <a:lnTo>
                  <a:pt x="1330980" y="152192"/>
                </a:lnTo>
                <a:lnTo>
                  <a:pt x="1330980" y="2892"/>
                </a:lnTo>
                <a:lnTo>
                  <a:pt x="1351006" y="2892"/>
                </a:lnTo>
                <a:lnTo>
                  <a:pt x="1351006" y="61411"/>
                </a:lnTo>
                <a:lnTo>
                  <a:pt x="1382156" y="61411"/>
                </a:lnTo>
                <a:lnTo>
                  <a:pt x="1382156" y="79433"/>
                </a:lnTo>
                <a:lnTo>
                  <a:pt x="1351006" y="79433"/>
                </a:lnTo>
                <a:lnTo>
                  <a:pt x="1351006" y="152192"/>
                </a:lnTo>
                <a:close/>
              </a:path>
              <a:path w="1786255" h="218439">
                <a:moveTo>
                  <a:pt x="1357458" y="208041"/>
                </a:moveTo>
                <a:lnTo>
                  <a:pt x="1225291" y="208041"/>
                </a:lnTo>
                <a:lnTo>
                  <a:pt x="1225291" y="135727"/>
                </a:lnTo>
                <a:lnTo>
                  <a:pt x="1245539" y="135727"/>
                </a:lnTo>
                <a:lnTo>
                  <a:pt x="1245539" y="190018"/>
                </a:lnTo>
                <a:lnTo>
                  <a:pt x="1357458" y="190018"/>
                </a:lnTo>
                <a:lnTo>
                  <a:pt x="1357458" y="208041"/>
                </a:lnTo>
                <a:close/>
              </a:path>
              <a:path w="1786255" h="218439">
                <a:moveTo>
                  <a:pt x="1563720" y="210043"/>
                </a:moveTo>
                <a:lnTo>
                  <a:pt x="1434890" y="210043"/>
                </a:lnTo>
                <a:lnTo>
                  <a:pt x="1434890" y="129052"/>
                </a:lnTo>
                <a:lnTo>
                  <a:pt x="1563720" y="129052"/>
                </a:lnTo>
                <a:lnTo>
                  <a:pt x="1563720" y="147297"/>
                </a:lnTo>
                <a:lnTo>
                  <a:pt x="1454470" y="147297"/>
                </a:lnTo>
                <a:lnTo>
                  <a:pt x="1454470" y="191798"/>
                </a:lnTo>
                <a:lnTo>
                  <a:pt x="1563720" y="191798"/>
                </a:lnTo>
                <a:lnTo>
                  <a:pt x="1563720" y="210043"/>
                </a:lnTo>
                <a:close/>
              </a:path>
              <a:path w="1786255" h="218439">
                <a:moveTo>
                  <a:pt x="1563720" y="191798"/>
                </a:moveTo>
                <a:lnTo>
                  <a:pt x="1544139" y="191798"/>
                </a:lnTo>
                <a:lnTo>
                  <a:pt x="1544139" y="147297"/>
                </a:lnTo>
                <a:lnTo>
                  <a:pt x="1563720" y="147297"/>
                </a:lnTo>
                <a:lnTo>
                  <a:pt x="1563720" y="191798"/>
                </a:lnTo>
                <a:close/>
              </a:path>
              <a:path w="1786255" h="218439">
                <a:moveTo>
                  <a:pt x="1563720" y="121264"/>
                </a:moveTo>
                <a:lnTo>
                  <a:pt x="1543694" y="121264"/>
                </a:lnTo>
                <a:lnTo>
                  <a:pt x="1543694" y="71201"/>
                </a:lnTo>
                <a:lnTo>
                  <a:pt x="1501418" y="71201"/>
                </a:lnTo>
                <a:lnTo>
                  <a:pt x="1501418" y="53178"/>
                </a:lnTo>
                <a:lnTo>
                  <a:pt x="1543694" y="53178"/>
                </a:lnTo>
                <a:lnTo>
                  <a:pt x="1543694" y="2892"/>
                </a:lnTo>
                <a:lnTo>
                  <a:pt x="1563720" y="2892"/>
                </a:lnTo>
                <a:lnTo>
                  <a:pt x="1563720" y="121264"/>
                </a:lnTo>
                <a:close/>
              </a:path>
              <a:path w="1786255" h="218439">
                <a:moveTo>
                  <a:pt x="1510986" y="32930"/>
                </a:moveTo>
                <a:lnTo>
                  <a:pt x="1401292" y="32930"/>
                </a:lnTo>
                <a:lnTo>
                  <a:pt x="1401292" y="15130"/>
                </a:lnTo>
                <a:lnTo>
                  <a:pt x="1510986" y="15130"/>
                </a:lnTo>
                <a:lnTo>
                  <a:pt x="1510986" y="32930"/>
                </a:lnTo>
                <a:close/>
              </a:path>
              <a:path w="1786255" h="218439">
                <a:moveTo>
                  <a:pt x="1406917" y="121264"/>
                </a:moveTo>
                <a:lnTo>
                  <a:pt x="1395506" y="107629"/>
                </a:lnTo>
                <a:lnTo>
                  <a:pt x="1417623" y="90325"/>
                </a:lnTo>
                <a:lnTo>
                  <a:pt x="1423022" y="86078"/>
                </a:lnTo>
                <a:lnTo>
                  <a:pt x="1446946" y="51928"/>
                </a:lnTo>
                <a:lnTo>
                  <a:pt x="1447127" y="49275"/>
                </a:lnTo>
                <a:lnTo>
                  <a:pt x="1447127" y="32930"/>
                </a:lnTo>
                <a:lnTo>
                  <a:pt x="1467375" y="32930"/>
                </a:lnTo>
                <a:lnTo>
                  <a:pt x="1476446" y="70244"/>
                </a:lnTo>
                <a:lnTo>
                  <a:pt x="1482820" y="76096"/>
                </a:lnTo>
                <a:lnTo>
                  <a:pt x="1456344" y="76096"/>
                </a:lnTo>
                <a:lnTo>
                  <a:pt x="1456577" y="76871"/>
                </a:lnTo>
                <a:lnTo>
                  <a:pt x="1458075" y="78441"/>
                </a:lnTo>
                <a:lnTo>
                  <a:pt x="1457409" y="79269"/>
                </a:lnTo>
                <a:lnTo>
                  <a:pt x="1450602" y="86554"/>
                </a:lnTo>
                <a:lnTo>
                  <a:pt x="1446558" y="90423"/>
                </a:lnTo>
                <a:lnTo>
                  <a:pt x="1441874" y="94518"/>
                </a:lnTo>
                <a:lnTo>
                  <a:pt x="1440090" y="96166"/>
                </a:lnTo>
                <a:lnTo>
                  <a:pt x="1410621" y="119164"/>
                </a:lnTo>
                <a:lnTo>
                  <a:pt x="1406917" y="121264"/>
                </a:lnTo>
                <a:close/>
              </a:path>
              <a:path w="1786255" h="218439">
                <a:moveTo>
                  <a:pt x="1458075" y="78441"/>
                </a:moveTo>
                <a:lnTo>
                  <a:pt x="1456667" y="76997"/>
                </a:lnTo>
                <a:lnTo>
                  <a:pt x="1456344" y="76096"/>
                </a:lnTo>
                <a:lnTo>
                  <a:pt x="1459483" y="76096"/>
                </a:lnTo>
                <a:lnTo>
                  <a:pt x="1459235" y="76997"/>
                </a:lnTo>
                <a:lnTo>
                  <a:pt x="1458075" y="78441"/>
                </a:lnTo>
                <a:close/>
              </a:path>
              <a:path w="1786255" h="218439">
                <a:moveTo>
                  <a:pt x="1504742" y="114367"/>
                </a:moveTo>
                <a:lnTo>
                  <a:pt x="1471565" y="90325"/>
                </a:lnTo>
                <a:lnTo>
                  <a:pt x="1458075" y="78441"/>
                </a:lnTo>
                <a:lnTo>
                  <a:pt x="1459235" y="76997"/>
                </a:lnTo>
                <a:lnTo>
                  <a:pt x="1459483" y="76096"/>
                </a:lnTo>
                <a:lnTo>
                  <a:pt x="1482820" y="76096"/>
                </a:lnTo>
                <a:lnTo>
                  <a:pt x="1486272" y="78990"/>
                </a:lnTo>
                <a:lnTo>
                  <a:pt x="1490709" y="82425"/>
                </a:lnTo>
                <a:lnTo>
                  <a:pt x="1515659" y="100915"/>
                </a:lnTo>
                <a:lnTo>
                  <a:pt x="1504742" y="114367"/>
                </a:lnTo>
                <a:close/>
              </a:path>
              <a:path w="1786255" h="218439">
                <a:moveTo>
                  <a:pt x="1761525" y="116592"/>
                </a:moveTo>
                <a:lnTo>
                  <a:pt x="1621793" y="116592"/>
                </a:lnTo>
                <a:lnTo>
                  <a:pt x="1621793" y="20692"/>
                </a:lnTo>
                <a:lnTo>
                  <a:pt x="1759300" y="20692"/>
                </a:lnTo>
                <a:lnTo>
                  <a:pt x="1759300" y="38493"/>
                </a:lnTo>
                <a:lnTo>
                  <a:pt x="1642041" y="38493"/>
                </a:lnTo>
                <a:lnTo>
                  <a:pt x="1642041" y="98791"/>
                </a:lnTo>
                <a:lnTo>
                  <a:pt x="1761525" y="98791"/>
                </a:lnTo>
                <a:lnTo>
                  <a:pt x="1761525" y="116592"/>
                </a:lnTo>
                <a:close/>
              </a:path>
              <a:path w="1786255" h="218439">
                <a:moveTo>
                  <a:pt x="1700559" y="163985"/>
                </a:moveTo>
                <a:lnTo>
                  <a:pt x="1680534" y="163985"/>
                </a:lnTo>
                <a:lnTo>
                  <a:pt x="1680534" y="116592"/>
                </a:lnTo>
                <a:lnTo>
                  <a:pt x="1700559" y="116592"/>
                </a:lnTo>
                <a:lnTo>
                  <a:pt x="1700559" y="163985"/>
                </a:lnTo>
                <a:close/>
              </a:path>
              <a:path w="1786255" h="218439">
                <a:moveTo>
                  <a:pt x="1786223" y="181785"/>
                </a:moveTo>
                <a:lnTo>
                  <a:pt x="1594870" y="181785"/>
                </a:lnTo>
                <a:lnTo>
                  <a:pt x="1594870" y="163985"/>
                </a:lnTo>
                <a:lnTo>
                  <a:pt x="1786223" y="163985"/>
                </a:lnTo>
                <a:lnTo>
                  <a:pt x="1786223" y="181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143000" y="2095500"/>
            <a:ext cx="7411720" cy="2011680"/>
            <a:chOff x="1143000" y="2095500"/>
            <a:chExt cx="7411720" cy="20116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2095500"/>
              <a:ext cx="7411212" cy="20116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47325" y="2170069"/>
              <a:ext cx="1181735" cy="178435"/>
            </a:xfrm>
            <a:custGeom>
              <a:avLst/>
              <a:gdLst/>
              <a:ahLst/>
              <a:cxnLst/>
              <a:rect l="l" t="t" r="r" b="b"/>
              <a:pathLst>
                <a:path w="1181735" h="178435">
                  <a:moveTo>
                    <a:pt x="0" y="127063"/>
                  </a:moveTo>
                  <a:lnTo>
                    <a:pt x="0" y="114269"/>
                  </a:lnTo>
                  <a:lnTo>
                    <a:pt x="68351" y="78691"/>
                  </a:lnTo>
                  <a:lnTo>
                    <a:pt x="68351" y="77640"/>
                  </a:lnTo>
                  <a:lnTo>
                    <a:pt x="0" y="41711"/>
                  </a:lnTo>
                  <a:lnTo>
                    <a:pt x="0" y="29093"/>
                  </a:lnTo>
                  <a:lnTo>
                    <a:pt x="82372" y="72908"/>
                  </a:lnTo>
                  <a:lnTo>
                    <a:pt x="82372" y="83248"/>
                  </a:lnTo>
                  <a:lnTo>
                    <a:pt x="0" y="127063"/>
                  </a:lnTo>
                  <a:close/>
                </a:path>
                <a:path w="1181735" h="178435">
                  <a:moveTo>
                    <a:pt x="209085" y="138805"/>
                  </a:moveTo>
                  <a:lnTo>
                    <a:pt x="197167" y="138805"/>
                  </a:lnTo>
                  <a:lnTo>
                    <a:pt x="197167" y="6309"/>
                  </a:lnTo>
                  <a:lnTo>
                    <a:pt x="209085" y="6309"/>
                  </a:lnTo>
                  <a:lnTo>
                    <a:pt x="209085" y="138805"/>
                  </a:lnTo>
                  <a:close/>
                </a:path>
                <a:path w="1181735" h="178435">
                  <a:moveTo>
                    <a:pt x="249920" y="138805"/>
                  </a:moveTo>
                  <a:lnTo>
                    <a:pt x="238003" y="138805"/>
                  </a:lnTo>
                  <a:lnTo>
                    <a:pt x="238003" y="44340"/>
                  </a:lnTo>
                  <a:lnTo>
                    <a:pt x="249920" y="44340"/>
                  </a:lnTo>
                  <a:lnTo>
                    <a:pt x="249920" y="138805"/>
                  </a:lnTo>
                  <a:close/>
                </a:path>
                <a:path w="1181735" h="178435">
                  <a:moveTo>
                    <a:pt x="250446" y="26289"/>
                  </a:moveTo>
                  <a:lnTo>
                    <a:pt x="237477" y="26289"/>
                  </a:lnTo>
                  <a:lnTo>
                    <a:pt x="237477" y="12969"/>
                  </a:lnTo>
                  <a:lnTo>
                    <a:pt x="250446" y="12969"/>
                  </a:lnTo>
                  <a:lnTo>
                    <a:pt x="250446" y="26289"/>
                  </a:lnTo>
                  <a:close/>
                </a:path>
                <a:path w="1181735" h="178435">
                  <a:moveTo>
                    <a:pt x="289529" y="138805"/>
                  </a:moveTo>
                  <a:lnTo>
                    <a:pt x="277787" y="138805"/>
                  </a:lnTo>
                  <a:lnTo>
                    <a:pt x="277787" y="6309"/>
                  </a:lnTo>
                  <a:lnTo>
                    <a:pt x="289704" y="6309"/>
                  </a:lnTo>
                  <a:lnTo>
                    <a:pt x="289704" y="57660"/>
                  </a:lnTo>
                  <a:lnTo>
                    <a:pt x="301934" y="57660"/>
                  </a:lnTo>
                  <a:lnTo>
                    <a:pt x="289704" y="75537"/>
                  </a:lnTo>
                  <a:lnTo>
                    <a:pt x="289704" y="110238"/>
                  </a:lnTo>
                  <a:lnTo>
                    <a:pt x="305637" y="127589"/>
                  </a:lnTo>
                  <a:lnTo>
                    <a:pt x="289529" y="127589"/>
                  </a:lnTo>
                  <a:lnTo>
                    <a:pt x="289529" y="138805"/>
                  </a:lnTo>
                  <a:close/>
                </a:path>
                <a:path w="1181735" h="178435">
                  <a:moveTo>
                    <a:pt x="301934" y="57660"/>
                  </a:moveTo>
                  <a:lnTo>
                    <a:pt x="289704" y="57660"/>
                  </a:lnTo>
                  <a:lnTo>
                    <a:pt x="292508" y="52870"/>
                  </a:lnTo>
                  <a:lnTo>
                    <a:pt x="296423" y="49160"/>
                  </a:lnTo>
                  <a:lnTo>
                    <a:pt x="306471" y="43902"/>
                  </a:lnTo>
                  <a:lnTo>
                    <a:pt x="311962" y="42588"/>
                  </a:lnTo>
                  <a:lnTo>
                    <a:pt x="323529" y="42588"/>
                  </a:lnTo>
                  <a:lnTo>
                    <a:pt x="328641" y="43493"/>
                  </a:lnTo>
                  <a:lnTo>
                    <a:pt x="337872" y="47115"/>
                  </a:lnTo>
                  <a:lnTo>
                    <a:pt x="341815" y="49744"/>
                  </a:lnTo>
                  <a:lnTo>
                    <a:pt x="345336" y="53454"/>
                  </a:lnTo>
                  <a:lnTo>
                    <a:pt x="313949" y="53454"/>
                  </a:lnTo>
                  <a:lnTo>
                    <a:pt x="310677" y="54038"/>
                  </a:lnTo>
                  <a:lnTo>
                    <a:pt x="304134" y="56375"/>
                  </a:lnTo>
                  <a:lnTo>
                    <a:pt x="301934" y="57660"/>
                  </a:lnTo>
                  <a:close/>
                </a:path>
                <a:path w="1181735" h="178435">
                  <a:moveTo>
                    <a:pt x="344739" y="129692"/>
                  </a:moveTo>
                  <a:lnTo>
                    <a:pt x="325282" y="129692"/>
                  </a:lnTo>
                  <a:lnTo>
                    <a:pt x="331679" y="126917"/>
                  </a:lnTo>
                  <a:lnTo>
                    <a:pt x="341143" y="115817"/>
                  </a:lnTo>
                  <a:lnTo>
                    <a:pt x="343509" y="108018"/>
                  </a:lnTo>
                  <a:lnTo>
                    <a:pt x="343509" y="74660"/>
                  </a:lnTo>
                  <a:lnTo>
                    <a:pt x="341143" y="66890"/>
                  </a:lnTo>
                  <a:lnTo>
                    <a:pt x="331679" y="56141"/>
                  </a:lnTo>
                  <a:lnTo>
                    <a:pt x="325282" y="53454"/>
                  </a:lnTo>
                  <a:lnTo>
                    <a:pt x="345336" y="53454"/>
                  </a:lnTo>
                  <a:lnTo>
                    <a:pt x="348358" y="56638"/>
                  </a:lnTo>
                  <a:lnTo>
                    <a:pt x="350899" y="60873"/>
                  </a:lnTo>
                  <a:lnTo>
                    <a:pt x="354521" y="70921"/>
                  </a:lnTo>
                  <a:lnTo>
                    <a:pt x="355427" y="76647"/>
                  </a:lnTo>
                  <a:lnTo>
                    <a:pt x="355427" y="106149"/>
                  </a:lnTo>
                  <a:lnTo>
                    <a:pt x="354492" y="111874"/>
                  </a:lnTo>
                  <a:lnTo>
                    <a:pt x="350753" y="121922"/>
                  </a:lnTo>
                  <a:lnTo>
                    <a:pt x="348153" y="126157"/>
                  </a:lnTo>
                  <a:lnTo>
                    <a:pt x="344739" y="129692"/>
                  </a:lnTo>
                  <a:close/>
                </a:path>
                <a:path w="1181735" h="178435">
                  <a:moveTo>
                    <a:pt x="323296" y="140207"/>
                  </a:moveTo>
                  <a:lnTo>
                    <a:pt x="311261" y="140207"/>
                  </a:lnTo>
                  <a:lnTo>
                    <a:pt x="305536" y="138951"/>
                  </a:lnTo>
                  <a:lnTo>
                    <a:pt x="295955" y="133927"/>
                  </a:lnTo>
                  <a:lnTo>
                    <a:pt x="292275" y="130977"/>
                  </a:lnTo>
                  <a:lnTo>
                    <a:pt x="289704" y="127589"/>
                  </a:lnTo>
                  <a:lnTo>
                    <a:pt x="305637" y="127589"/>
                  </a:lnTo>
                  <a:lnTo>
                    <a:pt x="309421" y="129049"/>
                  </a:lnTo>
                  <a:lnTo>
                    <a:pt x="313131" y="129692"/>
                  </a:lnTo>
                  <a:lnTo>
                    <a:pt x="344739" y="129692"/>
                  </a:lnTo>
                  <a:lnTo>
                    <a:pt x="341494" y="133051"/>
                  </a:lnTo>
                  <a:lnTo>
                    <a:pt x="337521" y="135680"/>
                  </a:lnTo>
                  <a:lnTo>
                    <a:pt x="328291" y="139302"/>
                  </a:lnTo>
                  <a:lnTo>
                    <a:pt x="323296" y="140207"/>
                  </a:lnTo>
                  <a:close/>
                </a:path>
                <a:path w="1181735" h="178435">
                  <a:moveTo>
                    <a:pt x="401825" y="60990"/>
                  </a:moveTo>
                  <a:lnTo>
                    <a:pt x="392932" y="60990"/>
                  </a:lnTo>
                  <a:lnTo>
                    <a:pt x="393984" y="58770"/>
                  </a:lnTo>
                  <a:lnTo>
                    <a:pt x="416476" y="42588"/>
                  </a:lnTo>
                  <a:lnTo>
                    <a:pt x="422785" y="42588"/>
                  </a:lnTo>
                  <a:lnTo>
                    <a:pt x="425209" y="42734"/>
                  </a:lnTo>
                  <a:lnTo>
                    <a:pt x="429533" y="43318"/>
                  </a:lnTo>
                  <a:lnTo>
                    <a:pt x="431606" y="43815"/>
                  </a:lnTo>
                  <a:lnTo>
                    <a:pt x="433593" y="44516"/>
                  </a:lnTo>
                  <a:lnTo>
                    <a:pt x="430499" y="54681"/>
                  </a:lnTo>
                  <a:lnTo>
                    <a:pt x="414665" y="54681"/>
                  </a:lnTo>
                  <a:lnTo>
                    <a:pt x="411159" y="55440"/>
                  </a:lnTo>
                  <a:lnTo>
                    <a:pt x="404850" y="58478"/>
                  </a:lnTo>
                  <a:lnTo>
                    <a:pt x="402163" y="60581"/>
                  </a:lnTo>
                  <a:lnTo>
                    <a:pt x="401825" y="60990"/>
                  </a:lnTo>
                  <a:close/>
                </a:path>
                <a:path w="1181735" h="178435">
                  <a:moveTo>
                    <a:pt x="393108" y="138805"/>
                  </a:moveTo>
                  <a:lnTo>
                    <a:pt x="381190" y="138805"/>
                  </a:lnTo>
                  <a:lnTo>
                    <a:pt x="381190" y="44340"/>
                  </a:lnTo>
                  <a:lnTo>
                    <a:pt x="392932" y="44340"/>
                  </a:lnTo>
                  <a:lnTo>
                    <a:pt x="392932" y="60990"/>
                  </a:lnTo>
                  <a:lnTo>
                    <a:pt x="401825" y="60990"/>
                  </a:lnTo>
                  <a:lnTo>
                    <a:pt x="397723" y="65956"/>
                  </a:lnTo>
                  <a:lnTo>
                    <a:pt x="396029" y="69169"/>
                  </a:lnTo>
                  <a:lnTo>
                    <a:pt x="393692" y="76647"/>
                  </a:lnTo>
                  <a:lnTo>
                    <a:pt x="393108" y="80736"/>
                  </a:lnTo>
                  <a:lnTo>
                    <a:pt x="393108" y="138805"/>
                  </a:lnTo>
                  <a:close/>
                </a:path>
                <a:path w="1181735" h="178435">
                  <a:moveTo>
                    <a:pt x="429912" y="56608"/>
                  </a:moveTo>
                  <a:lnTo>
                    <a:pt x="426641" y="55323"/>
                  </a:lnTo>
                  <a:lnTo>
                    <a:pt x="422843" y="54681"/>
                  </a:lnTo>
                  <a:lnTo>
                    <a:pt x="430499" y="54681"/>
                  </a:lnTo>
                  <a:lnTo>
                    <a:pt x="429912" y="56608"/>
                  </a:lnTo>
                  <a:close/>
                </a:path>
                <a:path w="1181735" h="178435">
                  <a:moveTo>
                    <a:pt x="452696" y="62918"/>
                  </a:moveTo>
                  <a:lnTo>
                    <a:pt x="446912" y="53804"/>
                  </a:lnTo>
                  <a:lnTo>
                    <a:pt x="451352" y="50766"/>
                  </a:lnTo>
                  <a:lnTo>
                    <a:pt x="456289" y="48138"/>
                  </a:lnTo>
                  <a:lnTo>
                    <a:pt x="467155" y="43698"/>
                  </a:lnTo>
                  <a:lnTo>
                    <a:pt x="473494" y="42588"/>
                  </a:lnTo>
                  <a:lnTo>
                    <a:pt x="480738" y="42588"/>
                  </a:lnTo>
                  <a:lnTo>
                    <a:pt x="508921" y="53279"/>
                  </a:lnTo>
                  <a:lnTo>
                    <a:pt x="475421" y="53279"/>
                  </a:lnTo>
                  <a:lnTo>
                    <a:pt x="470514" y="54184"/>
                  </a:lnTo>
                  <a:lnTo>
                    <a:pt x="461167" y="57806"/>
                  </a:lnTo>
                  <a:lnTo>
                    <a:pt x="456785" y="60114"/>
                  </a:lnTo>
                  <a:lnTo>
                    <a:pt x="452696" y="62918"/>
                  </a:lnTo>
                  <a:close/>
                </a:path>
                <a:path w="1181735" h="178435">
                  <a:moveTo>
                    <a:pt x="480738" y="140207"/>
                  </a:moveTo>
                  <a:lnTo>
                    <a:pt x="464380" y="140207"/>
                  </a:lnTo>
                  <a:lnTo>
                    <a:pt x="457078" y="137812"/>
                  </a:lnTo>
                  <a:lnTo>
                    <a:pt x="445861" y="128231"/>
                  </a:lnTo>
                  <a:lnTo>
                    <a:pt x="443057" y="121630"/>
                  </a:lnTo>
                  <a:lnTo>
                    <a:pt x="443057" y="101650"/>
                  </a:lnTo>
                  <a:lnTo>
                    <a:pt x="476356" y="83423"/>
                  </a:lnTo>
                  <a:lnTo>
                    <a:pt x="502996" y="83423"/>
                  </a:lnTo>
                  <a:lnTo>
                    <a:pt x="502996" y="67767"/>
                  </a:lnTo>
                  <a:lnTo>
                    <a:pt x="501097" y="62480"/>
                  </a:lnTo>
                  <a:lnTo>
                    <a:pt x="493502" y="55119"/>
                  </a:lnTo>
                  <a:lnTo>
                    <a:pt x="487923" y="53279"/>
                  </a:lnTo>
                  <a:lnTo>
                    <a:pt x="508921" y="53279"/>
                  </a:lnTo>
                  <a:lnTo>
                    <a:pt x="511729" y="55732"/>
                  </a:lnTo>
                  <a:lnTo>
                    <a:pt x="514643" y="62918"/>
                  </a:lnTo>
                  <a:lnTo>
                    <a:pt x="514738" y="93413"/>
                  </a:lnTo>
                  <a:lnTo>
                    <a:pt x="468937" y="93413"/>
                  </a:lnTo>
                  <a:lnTo>
                    <a:pt x="463445" y="94932"/>
                  </a:lnTo>
                  <a:lnTo>
                    <a:pt x="456669" y="101008"/>
                  </a:lnTo>
                  <a:lnTo>
                    <a:pt x="454974" y="104980"/>
                  </a:lnTo>
                  <a:lnTo>
                    <a:pt x="455033" y="115992"/>
                  </a:lnTo>
                  <a:lnTo>
                    <a:pt x="472676" y="129867"/>
                  </a:lnTo>
                  <a:lnTo>
                    <a:pt x="501077" y="129867"/>
                  </a:lnTo>
                  <a:lnTo>
                    <a:pt x="500688" y="130305"/>
                  </a:lnTo>
                  <a:lnTo>
                    <a:pt x="497066" y="133460"/>
                  </a:lnTo>
                  <a:lnTo>
                    <a:pt x="494934" y="134891"/>
                  </a:lnTo>
                  <a:lnTo>
                    <a:pt x="492480" y="136177"/>
                  </a:lnTo>
                  <a:lnTo>
                    <a:pt x="487105" y="138864"/>
                  </a:lnTo>
                  <a:lnTo>
                    <a:pt x="480738" y="140207"/>
                  </a:lnTo>
                  <a:close/>
                </a:path>
                <a:path w="1181735" h="178435">
                  <a:moveTo>
                    <a:pt x="501077" y="129867"/>
                  </a:moveTo>
                  <a:lnTo>
                    <a:pt x="478868" y="129867"/>
                  </a:lnTo>
                  <a:lnTo>
                    <a:pt x="482257" y="129400"/>
                  </a:lnTo>
                  <a:lnTo>
                    <a:pt x="488332" y="127530"/>
                  </a:lnTo>
                  <a:lnTo>
                    <a:pt x="502996" y="93413"/>
                  </a:lnTo>
                  <a:lnTo>
                    <a:pt x="514738" y="93413"/>
                  </a:lnTo>
                  <a:lnTo>
                    <a:pt x="514738" y="127238"/>
                  </a:lnTo>
                  <a:lnTo>
                    <a:pt x="502996" y="127238"/>
                  </a:lnTo>
                  <a:lnTo>
                    <a:pt x="502061" y="128757"/>
                  </a:lnTo>
                  <a:lnTo>
                    <a:pt x="501077" y="129867"/>
                  </a:lnTo>
                  <a:close/>
                </a:path>
                <a:path w="1181735" h="178435">
                  <a:moveTo>
                    <a:pt x="514738" y="138805"/>
                  </a:moveTo>
                  <a:lnTo>
                    <a:pt x="503171" y="138805"/>
                  </a:lnTo>
                  <a:lnTo>
                    <a:pt x="503171" y="127238"/>
                  </a:lnTo>
                  <a:lnTo>
                    <a:pt x="514738" y="127238"/>
                  </a:lnTo>
                  <a:lnTo>
                    <a:pt x="514738" y="138805"/>
                  </a:lnTo>
                  <a:close/>
                </a:path>
                <a:path w="1181735" h="178435">
                  <a:moveTo>
                    <a:pt x="561312" y="60990"/>
                  </a:moveTo>
                  <a:lnTo>
                    <a:pt x="552419" y="60990"/>
                  </a:lnTo>
                  <a:lnTo>
                    <a:pt x="553471" y="58770"/>
                  </a:lnTo>
                  <a:lnTo>
                    <a:pt x="575962" y="42588"/>
                  </a:lnTo>
                  <a:lnTo>
                    <a:pt x="582272" y="42588"/>
                  </a:lnTo>
                  <a:lnTo>
                    <a:pt x="584696" y="42734"/>
                  </a:lnTo>
                  <a:lnTo>
                    <a:pt x="589019" y="43318"/>
                  </a:lnTo>
                  <a:lnTo>
                    <a:pt x="591093" y="43815"/>
                  </a:lnTo>
                  <a:lnTo>
                    <a:pt x="593079" y="44516"/>
                  </a:lnTo>
                  <a:lnTo>
                    <a:pt x="589986" y="54681"/>
                  </a:lnTo>
                  <a:lnTo>
                    <a:pt x="574151" y="54681"/>
                  </a:lnTo>
                  <a:lnTo>
                    <a:pt x="570646" y="55440"/>
                  </a:lnTo>
                  <a:lnTo>
                    <a:pt x="564337" y="58478"/>
                  </a:lnTo>
                  <a:lnTo>
                    <a:pt x="561649" y="60581"/>
                  </a:lnTo>
                  <a:lnTo>
                    <a:pt x="561312" y="60990"/>
                  </a:lnTo>
                  <a:close/>
                </a:path>
                <a:path w="1181735" h="178435">
                  <a:moveTo>
                    <a:pt x="552594" y="138805"/>
                  </a:moveTo>
                  <a:lnTo>
                    <a:pt x="540677" y="138805"/>
                  </a:lnTo>
                  <a:lnTo>
                    <a:pt x="540677" y="44340"/>
                  </a:lnTo>
                  <a:lnTo>
                    <a:pt x="552419" y="44340"/>
                  </a:lnTo>
                  <a:lnTo>
                    <a:pt x="552419" y="60990"/>
                  </a:lnTo>
                  <a:lnTo>
                    <a:pt x="561312" y="60990"/>
                  </a:lnTo>
                  <a:lnTo>
                    <a:pt x="557209" y="65956"/>
                  </a:lnTo>
                  <a:lnTo>
                    <a:pt x="555515" y="69169"/>
                  </a:lnTo>
                  <a:lnTo>
                    <a:pt x="553178" y="76647"/>
                  </a:lnTo>
                  <a:lnTo>
                    <a:pt x="552594" y="80736"/>
                  </a:lnTo>
                  <a:lnTo>
                    <a:pt x="552594" y="138805"/>
                  </a:lnTo>
                  <a:close/>
                </a:path>
                <a:path w="1181735" h="178435">
                  <a:moveTo>
                    <a:pt x="589399" y="56608"/>
                  </a:moveTo>
                  <a:lnTo>
                    <a:pt x="586127" y="55323"/>
                  </a:lnTo>
                  <a:lnTo>
                    <a:pt x="582330" y="54681"/>
                  </a:lnTo>
                  <a:lnTo>
                    <a:pt x="589986" y="54681"/>
                  </a:lnTo>
                  <a:lnTo>
                    <a:pt x="589399" y="56608"/>
                  </a:lnTo>
                  <a:close/>
                </a:path>
                <a:path w="1181735" h="178435">
                  <a:moveTo>
                    <a:pt x="631461" y="177888"/>
                  </a:moveTo>
                  <a:lnTo>
                    <a:pt x="621296" y="174208"/>
                  </a:lnTo>
                  <a:lnTo>
                    <a:pt x="633389" y="140383"/>
                  </a:lnTo>
                  <a:lnTo>
                    <a:pt x="597987" y="44340"/>
                  </a:lnTo>
                  <a:lnTo>
                    <a:pt x="610255" y="44340"/>
                  </a:lnTo>
                  <a:lnTo>
                    <a:pt x="639523" y="125486"/>
                  </a:lnTo>
                  <a:lnTo>
                    <a:pt x="650717" y="125486"/>
                  </a:lnTo>
                  <a:lnTo>
                    <a:pt x="631461" y="177888"/>
                  </a:lnTo>
                  <a:close/>
                </a:path>
                <a:path w="1181735" h="178435">
                  <a:moveTo>
                    <a:pt x="650717" y="125486"/>
                  </a:moveTo>
                  <a:lnTo>
                    <a:pt x="639523" y="125486"/>
                  </a:lnTo>
                  <a:lnTo>
                    <a:pt x="668266" y="44340"/>
                  </a:lnTo>
                  <a:lnTo>
                    <a:pt x="680534" y="44340"/>
                  </a:lnTo>
                  <a:lnTo>
                    <a:pt x="650717" y="125486"/>
                  </a:lnTo>
                  <a:close/>
                </a:path>
                <a:path w="1181735" h="178435">
                  <a:moveTo>
                    <a:pt x="734865" y="164043"/>
                  </a:moveTo>
                  <a:lnTo>
                    <a:pt x="723648" y="164043"/>
                  </a:lnTo>
                  <a:lnTo>
                    <a:pt x="717503" y="155981"/>
                  </a:lnTo>
                  <a:lnTo>
                    <a:pt x="701434" y="118508"/>
                  </a:lnTo>
                  <a:lnTo>
                    <a:pt x="697915" y="86227"/>
                  </a:lnTo>
                  <a:lnTo>
                    <a:pt x="697915" y="77464"/>
                  </a:lnTo>
                  <a:lnTo>
                    <a:pt x="704194" y="35227"/>
                  </a:lnTo>
                  <a:lnTo>
                    <a:pt x="723648" y="0"/>
                  </a:lnTo>
                  <a:lnTo>
                    <a:pt x="734865" y="0"/>
                  </a:lnTo>
                  <a:lnTo>
                    <a:pt x="728846" y="8878"/>
                  </a:lnTo>
                  <a:lnTo>
                    <a:pt x="723758" y="17986"/>
                  </a:lnTo>
                  <a:lnTo>
                    <a:pt x="712234" y="56718"/>
                  </a:lnTo>
                  <a:lnTo>
                    <a:pt x="710854" y="77464"/>
                  </a:lnTo>
                  <a:lnTo>
                    <a:pt x="710854" y="86227"/>
                  </a:lnTo>
                  <a:lnTo>
                    <a:pt x="716112" y="125836"/>
                  </a:lnTo>
                  <a:lnTo>
                    <a:pt x="728632" y="154688"/>
                  </a:lnTo>
                  <a:lnTo>
                    <a:pt x="734865" y="164043"/>
                  </a:lnTo>
                  <a:close/>
                </a:path>
                <a:path w="1181735" h="178435">
                  <a:moveTo>
                    <a:pt x="826175" y="55907"/>
                  </a:moveTo>
                  <a:lnTo>
                    <a:pt x="814257" y="55907"/>
                  </a:lnTo>
                  <a:lnTo>
                    <a:pt x="814257" y="6309"/>
                  </a:lnTo>
                  <a:lnTo>
                    <a:pt x="826175" y="6309"/>
                  </a:lnTo>
                  <a:lnTo>
                    <a:pt x="826175" y="55907"/>
                  </a:lnTo>
                  <a:close/>
                </a:path>
                <a:path w="1181735" h="178435">
                  <a:moveTo>
                    <a:pt x="791707" y="140207"/>
                  </a:moveTo>
                  <a:lnTo>
                    <a:pt x="780724" y="140207"/>
                  </a:lnTo>
                  <a:lnTo>
                    <a:pt x="775700" y="139302"/>
                  </a:lnTo>
                  <a:lnTo>
                    <a:pt x="748535" y="106149"/>
                  </a:lnTo>
                  <a:lnTo>
                    <a:pt x="748535" y="76647"/>
                  </a:lnTo>
                  <a:lnTo>
                    <a:pt x="775671" y="43493"/>
                  </a:lnTo>
                  <a:lnTo>
                    <a:pt x="780666" y="42588"/>
                  </a:lnTo>
                  <a:lnTo>
                    <a:pt x="793051" y="42588"/>
                  </a:lnTo>
                  <a:lnTo>
                    <a:pt x="798893" y="43931"/>
                  </a:lnTo>
                  <a:lnTo>
                    <a:pt x="808240" y="49306"/>
                  </a:lnTo>
                  <a:lnTo>
                    <a:pt x="811804" y="52402"/>
                  </a:lnTo>
                  <a:lnTo>
                    <a:pt x="812295" y="53103"/>
                  </a:lnTo>
                  <a:lnTo>
                    <a:pt x="778680" y="53103"/>
                  </a:lnTo>
                  <a:lnTo>
                    <a:pt x="772283" y="55878"/>
                  </a:lnTo>
                  <a:lnTo>
                    <a:pt x="762819" y="66978"/>
                  </a:lnTo>
                  <a:lnTo>
                    <a:pt x="760453" y="74777"/>
                  </a:lnTo>
                  <a:lnTo>
                    <a:pt x="760453" y="108135"/>
                  </a:lnTo>
                  <a:lnTo>
                    <a:pt x="762848" y="115963"/>
                  </a:lnTo>
                  <a:lnTo>
                    <a:pt x="772429" y="126946"/>
                  </a:lnTo>
                  <a:lnTo>
                    <a:pt x="778797" y="129692"/>
                  </a:lnTo>
                  <a:lnTo>
                    <a:pt x="812389" y="129692"/>
                  </a:lnTo>
                  <a:lnTo>
                    <a:pt x="811570" y="131152"/>
                  </a:lnTo>
                  <a:lnTo>
                    <a:pt x="807598" y="134658"/>
                  </a:lnTo>
                  <a:lnTo>
                    <a:pt x="797082" y="139098"/>
                  </a:lnTo>
                  <a:lnTo>
                    <a:pt x="791707" y="140207"/>
                  </a:lnTo>
                  <a:close/>
                </a:path>
                <a:path w="1181735" h="178435">
                  <a:moveTo>
                    <a:pt x="812389" y="129692"/>
                  </a:moveTo>
                  <a:lnTo>
                    <a:pt x="790597" y="129692"/>
                  </a:lnTo>
                  <a:lnTo>
                    <a:pt x="794190" y="129195"/>
                  </a:lnTo>
                  <a:lnTo>
                    <a:pt x="800850" y="127209"/>
                  </a:lnTo>
                  <a:lnTo>
                    <a:pt x="814257" y="109186"/>
                  </a:lnTo>
                  <a:lnTo>
                    <a:pt x="814257" y="73784"/>
                  </a:lnTo>
                  <a:lnTo>
                    <a:pt x="790714" y="53103"/>
                  </a:lnTo>
                  <a:lnTo>
                    <a:pt x="812295" y="53103"/>
                  </a:lnTo>
                  <a:lnTo>
                    <a:pt x="814257" y="55907"/>
                  </a:lnTo>
                  <a:lnTo>
                    <a:pt x="826175" y="55907"/>
                  </a:lnTo>
                  <a:lnTo>
                    <a:pt x="826175" y="126362"/>
                  </a:lnTo>
                  <a:lnTo>
                    <a:pt x="814257" y="126362"/>
                  </a:lnTo>
                  <a:lnTo>
                    <a:pt x="812389" y="129692"/>
                  </a:lnTo>
                  <a:close/>
                </a:path>
                <a:path w="1181735" h="178435">
                  <a:moveTo>
                    <a:pt x="826175" y="138805"/>
                  </a:moveTo>
                  <a:lnTo>
                    <a:pt x="814433" y="138805"/>
                  </a:lnTo>
                  <a:lnTo>
                    <a:pt x="814433" y="126362"/>
                  </a:lnTo>
                  <a:lnTo>
                    <a:pt x="826175" y="126362"/>
                  </a:lnTo>
                  <a:lnTo>
                    <a:pt x="826175" y="138805"/>
                  </a:lnTo>
                  <a:close/>
                </a:path>
                <a:path w="1181735" h="178435">
                  <a:moveTo>
                    <a:pt x="878539" y="57660"/>
                  </a:moveTo>
                  <a:lnTo>
                    <a:pt x="866134" y="57660"/>
                  </a:lnTo>
                  <a:lnTo>
                    <a:pt x="868939" y="52870"/>
                  </a:lnTo>
                  <a:lnTo>
                    <a:pt x="872882" y="49160"/>
                  </a:lnTo>
                  <a:lnTo>
                    <a:pt x="883047" y="43902"/>
                  </a:lnTo>
                  <a:lnTo>
                    <a:pt x="888568" y="42588"/>
                  </a:lnTo>
                  <a:lnTo>
                    <a:pt x="900135" y="42588"/>
                  </a:lnTo>
                  <a:lnTo>
                    <a:pt x="905247" y="43493"/>
                  </a:lnTo>
                  <a:lnTo>
                    <a:pt x="914477" y="47115"/>
                  </a:lnTo>
                  <a:lnTo>
                    <a:pt x="918420" y="49744"/>
                  </a:lnTo>
                  <a:lnTo>
                    <a:pt x="921941" y="53454"/>
                  </a:lnTo>
                  <a:lnTo>
                    <a:pt x="890554" y="53454"/>
                  </a:lnTo>
                  <a:lnTo>
                    <a:pt x="887282" y="54038"/>
                  </a:lnTo>
                  <a:lnTo>
                    <a:pt x="880739" y="56375"/>
                  </a:lnTo>
                  <a:lnTo>
                    <a:pt x="878539" y="57660"/>
                  </a:lnTo>
                  <a:close/>
                </a:path>
                <a:path w="1181735" h="178435">
                  <a:moveTo>
                    <a:pt x="866310" y="176311"/>
                  </a:moveTo>
                  <a:lnTo>
                    <a:pt x="854392" y="176311"/>
                  </a:lnTo>
                  <a:lnTo>
                    <a:pt x="854392" y="44340"/>
                  </a:lnTo>
                  <a:lnTo>
                    <a:pt x="866134" y="44340"/>
                  </a:lnTo>
                  <a:lnTo>
                    <a:pt x="866134" y="57660"/>
                  </a:lnTo>
                  <a:lnTo>
                    <a:pt x="878539" y="57660"/>
                  </a:lnTo>
                  <a:lnTo>
                    <a:pt x="866310" y="75537"/>
                  </a:lnTo>
                  <a:lnTo>
                    <a:pt x="866310" y="110238"/>
                  </a:lnTo>
                  <a:lnTo>
                    <a:pt x="882242" y="127589"/>
                  </a:lnTo>
                  <a:lnTo>
                    <a:pt x="866310" y="127589"/>
                  </a:lnTo>
                  <a:lnTo>
                    <a:pt x="866310" y="176311"/>
                  </a:lnTo>
                  <a:close/>
                </a:path>
                <a:path w="1181735" h="178435">
                  <a:moveTo>
                    <a:pt x="921344" y="129692"/>
                  </a:moveTo>
                  <a:lnTo>
                    <a:pt x="901887" y="129692"/>
                  </a:lnTo>
                  <a:lnTo>
                    <a:pt x="908284" y="126917"/>
                  </a:lnTo>
                  <a:lnTo>
                    <a:pt x="917748" y="115817"/>
                  </a:lnTo>
                  <a:lnTo>
                    <a:pt x="920114" y="108018"/>
                  </a:lnTo>
                  <a:lnTo>
                    <a:pt x="920114" y="74660"/>
                  </a:lnTo>
                  <a:lnTo>
                    <a:pt x="917748" y="66890"/>
                  </a:lnTo>
                  <a:lnTo>
                    <a:pt x="908284" y="56141"/>
                  </a:lnTo>
                  <a:lnTo>
                    <a:pt x="901887" y="53454"/>
                  </a:lnTo>
                  <a:lnTo>
                    <a:pt x="921941" y="53454"/>
                  </a:lnTo>
                  <a:lnTo>
                    <a:pt x="924963" y="56638"/>
                  </a:lnTo>
                  <a:lnTo>
                    <a:pt x="927505" y="60873"/>
                  </a:lnTo>
                  <a:lnTo>
                    <a:pt x="931127" y="70921"/>
                  </a:lnTo>
                  <a:lnTo>
                    <a:pt x="932032" y="76647"/>
                  </a:lnTo>
                  <a:lnTo>
                    <a:pt x="932032" y="106149"/>
                  </a:lnTo>
                  <a:lnTo>
                    <a:pt x="931097" y="111874"/>
                  </a:lnTo>
                  <a:lnTo>
                    <a:pt x="927358" y="121922"/>
                  </a:lnTo>
                  <a:lnTo>
                    <a:pt x="924759" y="126157"/>
                  </a:lnTo>
                  <a:lnTo>
                    <a:pt x="921344" y="129692"/>
                  </a:lnTo>
                  <a:close/>
                </a:path>
                <a:path w="1181735" h="178435">
                  <a:moveTo>
                    <a:pt x="899901" y="140207"/>
                  </a:moveTo>
                  <a:lnTo>
                    <a:pt x="887867" y="140207"/>
                  </a:lnTo>
                  <a:lnTo>
                    <a:pt x="882171" y="138951"/>
                  </a:lnTo>
                  <a:lnTo>
                    <a:pt x="872707" y="133927"/>
                  </a:lnTo>
                  <a:lnTo>
                    <a:pt x="869055" y="130977"/>
                  </a:lnTo>
                  <a:lnTo>
                    <a:pt x="866485" y="127589"/>
                  </a:lnTo>
                  <a:lnTo>
                    <a:pt x="882242" y="127589"/>
                  </a:lnTo>
                  <a:lnTo>
                    <a:pt x="886026" y="129049"/>
                  </a:lnTo>
                  <a:lnTo>
                    <a:pt x="889736" y="129692"/>
                  </a:lnTo>
                  <a:lnTo>
                    <a:pt x="921344" y="129692"/>
                  </a:lnTo>
                  <a:lnTo>
                    <a:pt x="918099" y="133051"/>
                  </a:lnTo>
                  <a:lnTo>
                    <a:pt x="914126" y="135680"/>
                  </a:lnTo>
                  <a:lnTo>
                    <a:pt x="904896" y="139302"/>
                  </a:lnTo>
                  <a:lnTo>
                    <a:pt x="899901" y="140207"/>
                  </a:lnTo>
                  <a:close/>
                </a:path>
                <a:path w="1181735" h="178435">
                  <a:moveTo>
                    <a:pt x="967960" y="138805"/>
                  </a:moveTo>
                  <a:lnTo>
                    <a:pt x="956043" y="138805"/>
                  </a:lnTo>
                  <a:lnTo>
                    <a:pt x="956043" y="6309"/>
                  </a:lnTo>
                  <a:lnTo>
                    <a:pt x="967960" y="6309"/>
                  </a:lnTo>
                  <a:lnTo>
                    <a:pt x="967960" y="138805"/>
                  </a:lnTo>
                  <a:close/>
                </a:path>
                <a:path w="1181735" h="178435">
                  <a:moveTo>
                    <a:pt x="1018786" y="177888"/>
                  </a:moveTo>
                  <a:lnTo>
                    <a:pt x="1008621" y="174208"/>
                  </a:lnTo>
                  <a:lnTo>
                    <a:pt x="1020714" y="140383"/>
                  </a:lnTo>
                  <a:lnTo>
                    <a:pt x="985311" y="44340"/>
                  </a:lnTo>
                  <a:lnTo>
                    <a:pt x="997579" y="44340"/>
                  </a:lnTo>
                  <a:lnTo>
                    <a:pt x="1026848" y="125486"/>
                  </a:lnTo>
                  <a:lnTo>
                    <a:pt x="1038041" y="125486"/>
                  </a:lnTo>
                  <a:lnTo>
                    <a:pt x="1018786" y="177888"/>
                  </a:lnTo>
                  <a:close/>
                </a:path>
                <a:path w="1181735" h="178435">
                  <a:moveTo>
                    <a:pt x="1038041" y="125486"/>
                  </a:moveTo>
                  <a:lnTo>
                    <a:pt x="1026848" y="125486"/>
                  </a:lnTo>
                  <a:lnTo>
                    <a:pt x="1055590" y="44340"/>
                  </a:lnTo>
                  <a:lnTo>
                    <a:pt x="1067859" y="44340"/>
                  </a:lnTo>
                  <a:lnTo>
                    <a:pt x="1038041" y="125486"/>
                  </a:lnTo>
                  <a:close/>
                </a:path>
                <a:path w="1181735" h="178435">
                  <a:moveTo>
                    <a:pt x="1104617" y="60990"/>
                  </a:moveTo>
                  <a:lnTo>
                    <a:pt x="1095725" y="60990"/>
                  </a:lnTo>
                  <a:lnTo>
                    <a:pt x="1096777" y="58770"/>
                  </a:lnTo>
                  <a:lnTo>
                    <a:pt x="1119268" y="42588"/>
                  </a:lnTo>
                  <a:lnTo>
                    <a:pt x="1125578" y="42588"/>
                  </a:lnTo>
                  <a:lnTo>
                    <a:pt x="1128002" y="42734"/>
                  </a:lnTo>
                  <a:lnTo>
                    <a:pt x="1132325" y="43318"/>
                  </a:lnTo>
                  <a:lnTo>
                    <a:pt x="1134399" y="43815"/>
                  </a:lnTo>
                  <a:lnTo>
                    <a:pt x="1136385" y="44516"/>
                  </a:lnTo>
                  <a:lnTo>
                    <a:pt x="1133292" y="54681"/>
                  </a:lnTo>
                  <a:lnTo>
                    <a:pt x="1117457" y="54681"/>
                  </a:lnTo>
                  <a:lnTo>
                    <a:pt x="1113952" y="55440"/>
                  </a:lnTo>
                  <a:lnTo>
                    <a:pt x="1107643" y="58478"/>
                  </a:lnTo>
                  <a:lnTo>
                    <a:pt x="1104955" y="60581"/>
                  </a:lnTo>
                  <a:lnTo>
                    <a:pt x="1104617" y="60990"/>
                  </a:lnTo>
                  <a:close/>
                </a:path>
                <a:path w="1181735" h="178435">
                  <a:moveTo>
                    <a:pt x="1095900" y="138805"/>
                  </a:moveTo>
                  <a:lnTo>
                    <a:pt x="1083983" y="138805"/>
                  </a:lnTo>
                  <a:lnTo>
                    <a:pt x="1083983" y="44340"/>
                  </a:lnTo>
                  <a:lnTo>
                    <a:pt x="1095725" y="44340"/>
                  </a:lnTo>
                  <a:lnTo>
                    <a:pt x="1095725" y="60990"/>
                  </a:lnTo>
                  <a:lnTo>
                    <a:pt x="1104617" y="60990"/>
                  </a:lnTo>
                  <a:lnTo>
                    <a:pt x="1100515" y="65956"/>
                  </a:lnTo>
                  <a:lnTo>
                    <a:pt x="1098821" y="69169"/>
                  </a:lnTo>
                  <a:lnTo>
                    <a:pt x="1096484" y="76647"/>
                  </a:lnTo>
                  <a:lnTo>
                    <a:pt x="1095900" y="80736"/>
                  </a:lnTo>
                  <a:lnTo>
                    <a:pt x="1095900" y="138805"/>
                  </a:lnTo>
                  <a:close/>
                </a:path>
                <a:path w="1181735" h="178435">
                  <a:moveTo>
                    <a:pt x="1132705" y="56608"/>
                  </a:moveTo>
                  <a:lnTo>
                    <a:pt x="1129433" y="55323"/>
                  </a:lnTo>
                  <a:lnTo>
                    <a:pt x="1125636" y="54681"/>
                  </a:lnTo>
                  <a:lnTo>
                    <a:pt x="1133292" y="54681"/>
                  </a:lnTo>
                  <a:lnTo>
                    <a:pt x="1132705" y="56608"/>
                  </a:lnTo>
                  <a:close/>
                </a:path>
                <a:path w="1181735" h="178435">
                  <a:moveTo>
                    <a:pt x="1155664" y="164043"/>
                  </a:moveTo>
                  <a:lnTo>
                    <a:pt x="1144447" y="164043"/>
                  </a:lnTo>
                  <a:lnTo>
                    <a:pt x="1150680" y="154688"/>
                  </a:lnTo>
                  <a:lnTo>
                    <a:pt x="1155883" y="145202"/>
                  </a:lnTo>
                  <a:lnTo>
                    <a:pt x="1167143" y="106119"/>
                  </a:lnTo>
                  <a:lnTo>
                    <a:pt x="1168458" y="86227"/>
                  </a:lnTo>
                  <a:lnTo>
                    <a:pt x="1168458" y="77464"/>
                  </a:lnTo>
                  <a:lnTo>
                    <a:pt x="1162937" y="36892"/>
                  </a:lnTo>
                  <a:lnTo>
                    <a:pt x="1144447" y="0"/>
                  </a:lnTo>
                  <a:lnTo>
                    <a:pt x="1155664" y="0"/>
                  </a:lnTo>
                  <a:lnTo>
                    <a:pt x="1175118" y="35227"/>
                  </a:lnTo>
                  <a:lnTo>
                    <a:pt x="1181397" y="77464"/>
                  </a:lnTo>
                  <a:lnTo>
                    <a:pt x="1181397" y="86227"/>
                  </a:lnTo>
                  <a:lnTo>
                    <a:pt x="1181033" y="96864"/>
                  </a:lnTo>
                  <a:lnTo>
                    <a:pt x="1171536" y="138280"/>
                  </a:lnTo>
                  <a:lnTo>
                    <a:pt x="1161809" y="155981"/>
                  </a:lnTo>
                  <a:lnTo>
                    <a:pt x="1155664" y="1640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325" y="2380381"/>
              <a:ext cx="5815271" cy="177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325" y="2590693"/>
              <a:ext cx="4360614" cy="17631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247325" y="2796623"/>
              <a:ext cx="1445895" cy="163195"/>
            </a:xfrm>
            <a:custGeom>
              <a:avLst/>
              <a:gdLst/>
              <a:ahLst/>
              <a:cxnLst/>
              <a:rect l="l" t="t" r="r" b="b"/>
              <a:pathLst>
                <a:path w="1445895" h="163194">
                  <a:moveTo>
                    <a:pt x="0" y="131444"/>
                  </a:moveTo>
                  <a:lnTo>
                    <a:pt x="0" y="118651"/>
                  </a:lnTo>
                  <a:lnTo>
                    <a:pt x="68351" y="83073"/>
                  </a:lnTo>
                  <a:lnTo>
                    <a:pt x="68351" y="82021"/>
                  </a:lnTo>
                  <a:lnTo>
                    <a:pt x="0" y="46093"/>
                  </a:lnTo>
                  <a:lnTo>
                    <a:pt x="0" y="33474"/>
                  </a:lnTo>
                  <a:lnTo>
                    <a:pt x="82372" y="77289"/>
                  </a:lnTo>
                  <a:lnTo>
                    <a:pt x="82372" y="87630"/>
                  </a:lnTo>
                  <a:lnTo>
                    <a:pt x="0" y="131444"/>
                  </a:lnTo>
                  <a:close/>
                </a:path>
                <a:path w="1445895" h="163194">
                  <a:moveTo>
                    <a:pt x="182095" y="54505"/>
                  </a:moveTo>
                  <a:lnTo>
                    <a:pt x="172105" y="54505"/>
                  </a:lnTo>
                  <a:lnTo>
                    <a:pt x="177363" y="16824"/>
                  </a:lnTo>
                  <a:lnTo>
                    <a:pt x="187352" y="16824"/>
                  </a:lnTo>
                  <a:lnTo>
                    <a:pt x="182095" y="54505"/>
                  </a:lnTo>
                  <a:close/>
                </a:path>
                <a:path w="1445895" h="163194">
                  <a:moveTo>
                    <a:pt x="216796" y="54505"/>
                  </a:moveTo>
                  <a:lnTo>
                    <a:pt x="206806" y="54505"/>
                  </a:lnTo>
                  <a:lnTo>
                    <a:pt x="212064" y="16824"/>
                  </a:lnTo>
                  <a:lnTo>
                    <a:pt x="222229" y="16824"/>
                  </a:lnTo>
                  <a:lnTo>
                    <a:pt x="216796" y="54505"/>
                  </a:lnTo>
                  <a:close/>
                </a:path>
                <a:path w="1445895" h="163194">
                  <a:moveTo>
                    <a:pt x="236075" y="65196"/>
                  </a:moveTo>
                  <a:lnTo>
                    <a:pt x="151424" y="65196"/>
                  </a:lnTo>
                  <a:lnTo>
                    <a:pt x="151424" y="54505"/>
                  </a:lnTo>
                  <a:lnTo>
                    <a:pt x="236075" y="54505"/>
                  </a:lnTo>
                  <a:lnTo>
                    <a:pt x="236075" y="65196"/>
                  </a:lnTo>
                  <a:close/>
                </a:path>
                <a:path w="1445895" h="163194">
                  <a:moveTo>
                    <a:pt x="176486" y="93939"/>
                  </a:moveTo>
                  <a:lnTo>
                    <a:pt x="166497" y="93939"/>
                  </a:lnTo>
                  <a:lnTo>
                    <a:pt x="170527" y="65196"/>
                  </a:lnTo>
                  <a:lnTo>
                    <a:pt x="180517" y="65196"/>
                  </a:lnTo>
                  <a:lnTo>
                    <a:pt x="176486" y="93939"/>
                  </a:lnTo>
                  <a:close/>
                </a:path>
                <a:path w="1445895" h="163194">
                  <a:moveTo>
                    <a:pt x="211363" y="93939"/>
                  </a:moveTo>
                  <a:lnTo>
                    <a:pt x="201373" y="93939"/>
                  </a:lnTo>
                  <a:lnTo>
                    <a:pt x="205404" y="65196"/>
                  </a:lnTo>
                  <a:lnTo>
                    <a:pt x="215394" y="65196"/>
                  </a:lnTo>
                  <a:lnTo>
                    <a:pt x="211363" y="93939"/>
                  </a:lnTo>
                  <a:close/>
                </a:path>
                <a:path w="1445895" h="163194">
                  <a:moveTo>
                    <a:pt x="230642" y="104630"/>
                  </a:moveTo>
                  <a:lnTo>
                    <a:pt x="145991" y="104630"/>
                  </a:lnTo>
                  <a:lnTo>
                    <a:pt x="145991" y="93939"/>
                  </a:lnTo>
                  <a:lnTo>
                    <a:pt x="230642" y="93939"/>
                  </a:lnTo>
                  <a:lnTo>
                    <a:pt x="230642" y="104630"/>
                  </a:lnTo>
                  <a:close/>
                </a:path>
                <a:path w="1445895" h="163194">
                  <a:moveTo>
                    <a:pt x="169826" y="143187"/>
                  </a:moveTo>
                  <a:lnTo>
                    <a:pt x="159661" y="143187"/>
                  </a:lnTo>
                  <a:lnTo>
                    <a:pt x="165094" y="104630"/>
                  </a:lnTo>
                  <a:lnTo>
                    <a:pt x="175084" y="104630"/>
                  </a:lnTo>
                  <a:lnTo>
                    <a:pt x="169826" y="143187"/>
                  </a:lnTo>
                  <a:close/>
                </a:path>
                <a:path w="1445895" h="163194">
                  <a:moveTo>
                    <a:pt x="204528" y="143187"/>
                  </a:moveTo>
                  <a:lnTo>
                    <a:pt x="194538" y="143187"/>
                  </a:lnTo>
                  <a:lnTo>
                    <a:pt x="199971" y="104630"/>
                  </a:lnTo>
                  <a:lnTo>
                    <a:pt x="209961" y="104630"/>
                  </a:lnTo>
                  <a:lnTo>
                    <a:pt x="204528" y="143187"/>
                  </a:lnTo>
                  <a:close/>
                </a:path>
                <a:path w="1445895" h="163194">
                  <a:moveTo>
                    <a:pt x="383819" y="23309"/>
                  </a:moveTo>
                  <a:lnTo>
                    <a:pt x="296189" y="23309"/>
                  </a:lnTo>
                  <a:lnTo>
                    <a:pt x="296189" y="12793"/>
                  </a:lnTo>
                  <a:lnTo>
                    <a:pt x="383819" y="12793"/>
                  </a:lnTo>
                  <a:lnTo>
                    <a:pt x="383819" y="23309"/>
                  </a:lnTo>
                  <a:close/>
                </a:path>
                <a:path w="1445895" h="163194">
                  <a:moveTo>
                    <a:pt x="323880" y="79042"/>
                  </a:moveTo>
                  <a:lnTo>
                    <a:pt x="311962" y="79042"/>
                  </a:lnTo>
                  <a:lnTo>
                    <a:pt x="311962" y="23309"/>
                  </a:lnTo>
                  <a:lnTo>
                    <a:pt x="323880" y="23309"/>
                  </a:lnTo>
                  <a:lnTo>
                    <a:pt x="323880" y="79042"/>
                  </a:lnTo>
                  <a:close/>
                </a:path>
                <a:path w="1445895" h="163194">
                  <a:moveTo>
                    <a:pt x="295137" y="89557"/>
                  </a:moveTo>
                  <a:lnTo>
                    <a:pt x="295137" y="79042"/>
                  </a:lnTo>
                  <a:lnTo>
                    <a:pt x="339741" y="78910"/>
                  </a:lnTo>
                  <a:lnTo>
                    <a:pt x="355076" y="78516"/>
                  </a:lnTo>
                  <a:lnTo>
                    <a:pt x="355076" y="23309"/>
                  </a:lnTo>
                  <a:lnTo>
                    <a:pt x="366994" y="23309"/>
                  </a:lnTo>
                  <a:lnTo>
                    <a:pt x="366994" y="78165"/>
                  </a:lnTo>
                  <a:lnTo>
                    <a:pt x="391025" y="78165"/>
                  </a:lnTo>
                  <a:lnTo>
                    <a:pt x="344911" y="89207"/>
                  </a:lnTo>
                  <a:lnTo>
                    <a:pt x="295137" y="89557"/>
                  </a:lnTo>
                  <a:close/>
                </a:path>
                <a:path w="1445895" h="163194">
                  <a:moveTo>
                    <a:pt x="391025" y="78165"/>
                  </a:moveTo>
                  <a:lnTo>
                    <a:pt x="366994" y="78165"/>
                  </a:lnTo>
                  <a:lnTo>
                    <a:pt x="371083" y="77932"/>
                  </a:lnTo>
                  <a:lnTo>
                    <a:pt x="383059" y="77085"/>
                  </a:lnTo>
                  <a:lnTo>
                    <a:pt x="386974" y="76705"/>
                  </a:lnTo>
                  <a:lnTo>
                    <a:pt x="390829" y="76238"/>
                  </a:lnTo>
                  <a:lnTo>
                    <a:pt x="391025" y="78165"/>
                  </a:lnTo>
                  <a:close/>
                </a:path>
                <a:path w="1445895" h="163194">
                  <a:moveTo>
                    <a:pt x="418871" y="116898"/>
                  </a:moveTo>
                  <a:lnTo>
                    <a:pt x="406603" y="116898"/>
                  </a:lnTo>
                  <a:lnTo>
                    <a:pt x="406603" y="2278"/>
                  </a:lnTo>
                  <a:lnTo>
                    <a:pt x="418871" y="2278"/>
                  </a:lnTo>
                  <a:lnTo>
                    <a:pt x="418871" y="48897"/>
                  </a:lnTo>
                  <a:lnTo>
                    <a:pt x="443407" y="48897"/>
                  </a:lnTo>
                  <a:lnTo>
                    <a:pt x="443407" y="59763"/>
                  </a:lnTo>
                  <a:lnTo>
                    <a:pt x="418871" y="59763"/>
                  </a:lnTo>
                  <a:lnTo>
                    <a:pt x="418871" y="116898"/>
                  </a:lnTo>
                  <a:close/>
                </a:path>
                <a:path w="1445895" h="163194">
                  <a:moveTo>
                    <a:pt x="423778" y="160538"/>
                  </a:moveTo>
                  <a:lnTo>
                    <a:pt x="323004" y="160538"/>
                  </a:lnTo>
                  <a:lnTo>
                    <a:pt x="323004" y="108485"/>
                  </a:lnTo>
                  <a:lnTo>
                    <a:pt x="335447" y="108485"/>
                  </a:lnTo>
                  <a:lnTo>
                    <a:pt x="335447" y="149672"/>
                  </a:lnTo>
                  <a:lnTo>
                    <a:pt x="423778" y="149672"/>
                  </a:lnTo>
                  <a:lnTo>
                    <a:pt x="423778" y="160538"/>
                  </a:lnTo>
                  <a:close/>
                </a:path>
                <a:path w="1445895" h="163194">
                  <a:moveTo>
                    <a:pt x="534017" y="76588"/>
                  </a:moveTo>
                  <a:lnTo>
                    <a:pt x="461985" y="76588"/>
                  </a:lnTo>
                  <a:lnTo>
                    <a:pt x="461985" y="6835"/>
                  </a:lnTo>
                  <a:lnTo>
                    <a:pt x="473903" y="6835"/>
                  </a:lnTo>
                  <a:lnTo>
                    <a:pt x="473903" y="31546"/>
                  </a:lnTo>
                  <a:lnTo>
                    <a:pt x="534017" y="31546"/>
                  </a:lnTo>
                  <a:lnTo>
                    <a:pt x="534017" y="42237"/>
                  </a:lnTo>
                  <a:lnTo>
                    <a:pt x="473903" y="42237"/>
                  </a:lnTo>
                  <a:lnTo>
                    <a:pt x="473903" y="65897"/>
                  </a:lnTo>
                  <a:lnTo>
                    <a:pt x="534017" y="65897"/>
                  </a:lnTo>
                  <a:lnTo>
                    <a:pt x="534017" y="76588"/>
                  </a:lnTo>
                  <a:close/>
                </a:path>
                <a:path w="1445895" h="163194">
                  <a:moveTo>
                    <a:pt x="534017" y="31546"/>
                  </a:moveTo>
                  <a:lnTo>
                    <a:pt x="522099" y="31546"/>
                  </a:lnTo>
                  <a:lnTo>
                    <a:pt x="522099" y="6835"/>
                  </a:lnTo>
                  <a:lnTo>
                    <a:pt x="534017" y="6835"/>
                  </a:lnTo>
                  <a:lnTo>
                    <a:pt x="534017" y="31546"/>
                  </a:lnTo>
                  <a:close/>
                </a:path>
                <a:path w="1445895" h="163194">
                  <a:moveTo>
                    <a:pt x="534017" y="65897"/>
                  </a:moveTo>
                  <a:lnTo>
                    <a:pt x="522099" y="65897"/>
                  </a:lnTo>
                  <a:lnTo>
                    <a:pt x="522099" y="42237"/>
                  </a:lnTo>
                  <a:lnTo>
                    <a:pt x="534017" y="42237"/>
                  </a:lnTo>
                  <a:lnTo>
                    <a:pt x="534017" y="65897"/>
                  </a:lnTo>
                  <a:close/>
                </a:path>
                <a:path w="1445895" h="163194">
                  <a:moveTo>
                    <a:pt x="589224" y="162991"/>
                  </a:moveTo>
                  <a:lnTo>
                    <a:pt x="487047" y="162991"/>
                  </a:lnTo>
                  <a:lnTo>
                    <a:pt x="487047" y="122857"/>
                  </a:lnTo>
                  <a:lnTo>
                    <a:pt x="572924" y="122857"/>
                  </a:lnTo>
                  <a:lnTo>
                    <a:pt x="572924" y="103753"/>
                  </a:lnTo>
                  <a:lnTo>
                    <a:pt x="486171" y="103753"/>
                  </a:lnTo>
                  <a:lnTo>
                    <a:pt x="486171" y="93063"/>
                  </a:lnTo>
                  <a:lnTo>
                    <a:pt x="585017" y="93063"/>
                  </a:lnTo>
                  <a:lnTo>
                    <a:pt x="585017" y="133197"/>
                  </a:lnTo>
                  <a:lnTo>
                    <a:pt x="499140" y="133197"/>
                  </a:lnTo>
                  <a:lnTo>
                    <a:pt x="499140" y="152476"/>
                  </a:lnTo>
                  <a:lnTo>
                    <a:pt x="589224" y="152476"/>
                  </a:lnTo>
                  <a:lnTo>
                    <a:pt x="589224" y="162991"/>
                  </a:lnTo>
                  <a:close/>
                </a:path>
                <a:path w="1445895" h="163194">
                  <a:moveTo>
                    <a:pt x="585017" y="83599"/>
                  </a:moveTo>
                  <a:lnTo>
                    <a:pt x="572924" y="83599"/>
                  </a:lnTo>
                  <a:lnTo>
                    <a:pt x="572924" y="64670"/>
                  </a:lnTo>
                  <a:lnTo>
                    <a:pt x="544007" y="64670"/>
                  </a:lnTo>
                  <a:lnTo>
                    <a:pt x="544007" y="53980"/>
                  </a:lnTo>
                  <a:lnTo>
                    <a:pt x="572924" y="53980"/>
                  </a:lnTo>
                  <a:lnTo>
                    <a:pt x="572924" y="34526"/>
                  </a:lnTo>
                  <a:lnTo>
                    <a:pt x="544007" y="34526"/>
                  </a:lnTo>
                  <a:lnTo>
                    <a:pt x="544007" y="23835"/>
                  </a:lnTo>
                  <a:lnTo>
                    <a:pt x="572924" y="23835"/>
                  </a:lnTo>
                  <a:lnTo>
                    <a:pt x="572924" y="2278"/>
                  </a:lnTo>
                  <a:lnTo>
                    <a:pt x="585017" y="2278"/>
                  </a:lnTo>
                  <a:lnTo>
                    <a:pt x="585017" y="83599"/>
                  </a:lnTo>
                  <a:close/>
                </a:path>
                <a:path w="1445895" h="163194">
                  <a:moveTo>
                    <a:pt x="737669" y="162290"/>
                  </a:moveTo>
                  <a:lnTo>
                    <a:pt x="641451" y="162290"/>
                  </a:lnTo>
                  <a:lnTo>
                    <a:pt x="641451" y="108135"/>
                  </a:lnTo>
                  <a:lnTo>
                    <a:pt x="737669" y="108135"/>
                  </a:lnTo>
                  <a:lnTo>
                    <a:pt x="737669" y="119176"/>
                  </a:lnTo>
                  <a:lnTo>
                    <a:pt x="653369" y="119176"/>
                  </a:lnTo>
                  <a:lnTo>
                    <a:pt x="653369" y="151249"/>
                  </a:lnTo>
                  <a:lnTo>
                    <a:pt x="737669" y="151249"/>
                  </a:lnTo>
                  <a:lnTo>
                    <a:pt x="737669" y="162290"/>
                  </a:lnTo>
                  <a:close/>
                </a:path>
                <a:path w="1445895" h="163194">
                  <a:moveTo>
                    <a:pt x="737669" y="151249"/>
                  </a:moveTo>
                  <a:lnTo>
                    <a:pt x="725751" y="151249"/>
                  </a:lnTo>
                  <a:lnTo>
                    <a:pt x="725751" y="119176"/>
                  </a:lnTo>
                  <a:lnTo>
                    <a:pt x="737669" y="119176"/>
                  </a:lnTo>
                  <a:lnTo>
                    <a:pt x="737669" y="151249"/>
                  </a:lnTo>
                  <a:close/>
                </a:path>
                <a:path w="1445895" h="163194">
                  <a:moveTo>
                    <a:pt x="665578" y="96217"/>
                  </a:moveTo>
                  <a:lnTo>
                    <a:pt x="653427" y="96217"/>
                  </a:lnTo>
                  <a:lnTo>
                    <a:pt x="648111" y="95487"/>
                  </a:lnTo>
                  <a:lnTo>
                    <a:pt x="622888" y="73667"/>
                  </a:lnTo>
                  <a:lnTo>
                    <a:pt x="622895" y="61603"/>
                  </a:lnTo>
                  <a:lnTo>
                    <a:pt x="653427" y="39082"/>
                  </a:lnTo>
                  <a:lnTo>
                    <a:pt x="665578" y="39082"/>
                  </a:lnTo>
                  <a:lnTo>
                    <a:pt x="670895" y="39813"/>
                  </a:lnTo>
                  <a:lnTo>
                    <a:pt x="680008" y="42734"/>
                  </a:lnTo>
                  <a:lnTo>
                    <a:pt x="683835" y="44691"/>
                  </a:lnTo>
                  <a:lnTo>
                    <a:pt x="689806" y="49423"/>
                  </a:lnTo>
                  <a:lnTo>
                    <a:pt x="655297" y="49423"/>
                  </a:lnTo>
                  <a:lnTo>
                    <a:pt x="651645" y="49890"/>
                  </a:lnTo>
                  <a:lnTo>
                    <a:pt x="634616" y="63560"/>
                  </a:lnTo>
                  <a:lnTo>
                    <a:pt x="634616" y="71739"/>
                  </a:lnTo>
                  <a:lnTo>
                    <a:pt x="655297" y="85877"/>
                  </a:lnTo>
                  <a:lnTo>
                    <a:pt x="689806" y="85877"/>
                  </a:lnTo>
                  <a:lnTo>
                    <a:pt x="683835" y="90609"/>
                  </a:lnTo>
                  <a:lnTo>
                    <a:pt x="680008" y="92566"/>
                  </a:lnTo>
                  <a:lnTo>
                    <a:pt x="670895" y="95487"/>
                  </a:lnTo>
                  <a:lnTo>
                    <a:pt x="665578" y="96217"/>
                  </a:lnTo>
                  <a:close/>
                </a:path>
                <a:path w="1445895" h="163194">
                  <a:moveTo>
                    <a:pt x="689806" y="85877"/>
                  </a:moveTo>
                  <a:lnTo>
                    <a:pt x="663709" y="85877"/>
                  </a:lnTo>
                  <a:lnTo>
                    <a:pt x="667360" y="85410"/>
                  </a:lnTo>
                  <a:lnTo>
                    <a:pt x="673553" y="83540"/>
                  </a:lnTo>
                  <a:lnTo>
                    <a:pt x="684390" y="71739"/>
                  </a:lnTo>
                  <a:lnTo>
                    <a:pt x="684357" y="63560"/>
                  </a:lnTo>
                  <a:lnTo>
                    <a:pt x="663709" y="49423"/>
                  </a:lnTo>
                  <a:lnTo>
                    <a:pt x="689806" y="49423"/>
                  </a:lnTo>
                  <a:lnTo>
                    <a:pt x="696118" y="73667"/>
                  </a:lnTo>
                  <a:lnTo>
                    <a:pt x="695373" y="76734"/>
                  </a:lnTo>
                  <a:lnTo>
                    <a:pt x="692335" y="82927"/>
                  </a:lnTo>
                  <a:lnTo>
                    <a:pt x="690027" y="85702"/>
                  </a:lnTo>
                  <a:lnTo>
                    <a:pt x="689806" y="85877"/>
                  </a:lnTo>
                  <a:close/>
                </a:path>
                <a:path w="1445895" h="163194">
                  <a:moveTo>
                    <a:pt x="737669" y="98671"/>
                  </a:moveTo>
                  <a:lnTo>
                    <a:pt x="725401" y="98671"/>
                  </a:lnTo>
                  <a:lnTo>
                    <a:pt x="725401" y="2278"/>
                  </a:lnTo>
                  <a:lnTo>
                    <a:pt x="737669" y="2278"/>
                  </a:lnTo>
                  <a:lnTo>
                    <a:pt x="737669" y="45392"/>
                  </a:lnTo>
                  <a:lnTo>
                    <a:pt x="762205" y="45392"/>
                  </a:lnTo>
                  <a:lnTo>
                    <a:pt x="762205" y="56258"/>
                  </a:lnTo>
                  <a:lnTo>
                    <a:pt x="737669" y="56258"/>
                  </a:lnTo>
                  <a:lnTo>
                    <a:pt x="737669" y="98671"/>
                  </a:lnTo>
                  <a:close/>
                </a:path>
                <a:path w="1445895" h="163194">
                  <a:moveTo>
                    <a:pt x="665637" y="20330"/>
                  </a:moveTo>
                  <a:lnTo>
                    <a:pt x="653369" y="20330"/>
                  </a:lnTo>
                  <a:lnTo>
                    <a:pt x="653369" y="0"/>
                  </a:lnTo>
                  <a:lnTo>
                    <a:pt x="665637" y="0"/>
                  </a:lnTo>
                  <a:lnTo>
                    <a:pt x="665637" y="20330"/>
                  </a:lnTo>
                  <a:close/>
                </a:path>
                <a:path w="1445895" h="163194">
                  <a:moveTo>
                    <a:pt x="705772" y="31021"/>
                  </a:moveTo>
                  <a:lnTo>
                    <a:pt x="613585" y="31021"/>
                  </a:lnTo>
                  <a:lnTo>
                    <a:pt x="613585" y="20330"/>
                  </a:lnTo>
                  <a:lnTo>
                    <a:pt x="705772" y="20330"/>
                  </a:lnTo>
                  <a:lnTo>
                    <a:pt x="705772" y="31021"/>
                  </a:lnTo>
                  <a:close/>
                </a:path>
                <a:path w="1445895" h="163194">
                  <a:moveTo>
                    <a:pt x="920115" y="104980"/>
                  </a:moveTo>
                  <a:lnTo>
                    <a:pt x="772896" y="104980"/>
                  </a:lnTo>
                  <a:lnTo>
                    <a:pt x="772896" y="94289"/>
                  </a:lnTo>
                  <a:lnTo>
                    <a:pt x="920115" y="94289"/>
                  </a:lnTo>
                  <a:lnTo>
                    <a:pt x="920115" y="104980"/>
                  </a:lnTo>
                  <a:close/>
                </a:path>
                <a:path w="1445895" h="163194">
                  <a:moveTo>
                    <a:pt x="852815" y="162466"/>
                  </a:moveTo>
                  <a:lnTo>
                    <a:pt x="840371" y="162466"/>
                  </a:lnTo>
                  <a:lnTo>
                    <a:pt x="840371" y="104980"/>
                  </a:lnTo>
                  <a:lnTo>
                    <a:pt x="852815" y="104980"/>
                  </a:lnTo>
                  <a:lnTo>
                    <a:pt x="852815" y="162466"/>
                  </a:lnTo>
                  <a:close/>
                </a:path>
                <a:path w="1445895" h="163194">
                  <a:moveTo>
                    <a:pt x="788494" y="77114"/>
                  </a:moveTo>
                  <a:lnTo>
                    <a:pt x="783061" y="67299"/>
                  </a:lnTo>
                  <a:lnTo>
                    <a:pt x="789604" y="64846"/>
                  </a:lnTo>
                  <a:lnTo>
                    <a:pt x="796293" y="62100"/>
                  </a:lnTo>
                  <a:lnTo>
                    <a:pt x="832718" y="43260"/>
                  </a:lnTo>
                  <a:lnTo>
                    <a:pt x="840196" y="7886"/>
                  </a:lnTo>
                  <a:lnTo>
                    <a:pt x="852639" y="7886"/>
                  </a:lnTo>
                  <a:lnTo>
                    <a:pt x="863125" y="45567"/>
                  </a:lnTo>
                  <a:lnTo>
                    <a:pt x="846330" y="45567"/>
                  </a:lnTo>
                  <a:lnTo>
                    <a:pt x="802427" y="71418"/>
                  </a:lnTo>
                  <a:lnTo>
                    <a:pt x="795622" y="74310"/>
                  </a:lnTo>
                  <a:lnTo>
                    <a:pt x="788494" y="77114"/>
                  </a:lnTo>
                  <a:close/>
                </a:path>
                <a:path w="1445895" h="163194">
                  <a:moveTo>
                    <a:pt x="903991" y="76763"/>
                  </a:moveTo>
                  <a:lnTo>
                    <a:pt x="855210" y="54447"/>
                  </a:lnTo>
                  <a:lnTo>
                    <a:pt x="846505" y="45567"/>
                  </a:lnTo>
                  <a:lnTo>
                    <a:pt x="863125" y="45567"/>
                  </a:lnTo>
                  <a:lnTo>
                    <a:pt x="864616" y="46648"/>
                  </a:lnTo>
                  <a:lnTo>
                    <a:pt x="867478" y="48371"/>
                  </a:lnTo>
                  <a:lnTo>
                    <a:pt x="902705" y="64670"/>
                  </a:lnTo>
                  <a:lnTo>
                    <a:pt x="909248" y="67124"/>
                  </a:lnTo>
                  <a:lnTo>
                    <a:pt x="903991" y="76763"/>
                  </a:lnTo>
                  <a:close/>
                </a:path>
                <a:path w="1445895" h="163194">
                  <a:moveTo>
                    <a:pt x="984610" y="97269"/>
                  </a:moveTo>
                  <a:lnTo>
                    <a:pt x="976899" y="88331"/>
                  </a:lnTo>
                  <a:lnTo>
                    <a:pt x="981689" y="84825"/>
                  </a:lnTo>
                  <a:lnTo>
                    <a:pt x="986626" y="80940"/>
                  </a:lnTo>
                  <a:lnTo>
                    <a:pt x="1014667" y="52782"/>
                  </a:lnTo>
                  <a:lnTo>
                    <a:pt x="1017559" y="9814"/>
                  </a:lnTo>
                  <a:lnTo>
                    <a:pt x="1030178" y="9814"/>
                  </a:lnTo>
                  <a:lnTo>
                    <a:pt x="1031317" y="47962"/>
                  </a:lnTo>
                  <a:lnTo>
                    <a:pt x="1038941" y="59237"/>
                  </a:lnTo>
                  <a:lnTo>
                    <a:pt x="1024394" y="59237"/>
                  </a:lnTo>
                  <a:lnTo>
                    <a:pt x="994337" y="89470"/>
                  </a:lnTo>
                  <a:lnTo>
                    <a:pt x="989517" y="93413"/>
                  </a:lnTo>
                  <a:lnTo>
                    <a:pt x="984610" y="97269"/>
                  </a:lnTo>
                  <a:close/>
                </a:path>
                <a:path w="1445895" h="163194">
                  <a:moveTo>
                    <a:pt x="1061199" y="92011"/>
                  </a:moveTo>
                  <a:lnTo>
                    <a:pt x="1029944" y="66598"/>
                  </a:lnTo>
                  <a:lnTo>
                    <a:pt x="1024569" y="59237"/>
                  </a:lnTo>
                  <a:lnTo>
                    <a:pt x="1038941" y="59237"/>
                  </a:lnTo>
                  <a:lnTo>
                    <a:pt x="1040051" y="60347"/>
                  </a:lnTo>
                  <a:lnTo>
                    <a:pt x="1042972" y="62918"/>
                  </a:lnTo>
                  <a:lnTo>
                    <a:pt x="1068560" y="83423"/>
                  </a:lnTo>
                  <a:lnTo>
                    <a:pt x="1061199" y="92011"/>
                  </a:lnTo>
                  <a:close/>
                </a:path>
                <a:path w="1445895" h="163194">
                  <a:moveTo>
                    <a:pt x="1103086" y="116547"/>
                  </a:moveTo>
                  <a:lnTo>
                    <a:pt x="1090818" y="116547"/>
                  </a:lnTo>
                  <a:lnTo>
                    <a:pt x="1090818" y="2278"/>
                  </a:lnTo>
                  <a:lnTo>
                    <a:pt x="1103086" y="2278"/>
                  </a:lnTo>
                  <a:lnTo>
                    <a:pt x="1103086" y="48371"/>
                  </a:lnTo>
                  <a:lnTo>
                    <a:pt x="1127622" y="48371"/>
                  </a:lnTo>
                  <a:lnTo>
                    <a:pt x="1127622" y="59237"/>
                  </a:lnTo>
                  <a:lnTo>
                    <a:pt x="1103086" y="59237"/>
                  </a:lnTo>
                  <a:lnTo>
                    <a:pt x="1103086" y="116547"/>
                  </a:lnTo>
                  <a:close/>
                </a:path>
                <a:path w="1445895" h="163194">
                  <a:moveTo>
                    <a:pt x="1108169" y="160538"/>
                  </a:moveTo>
                  <a:lnTo>
                    <a:pt x="1007569" y="160538"/>
                  </a:lnTo>
                  <a:lnTo>
                    <a:pt x="1007569" y="106908"/>
                  </a:lnTo>
                  <a:lnTo>
                    <a:pt x="1020013" y="106908"/>
                  </a:lnTo>
                  <a:lnTo>
                    <a:pt x="1020013" y="149672"/>
                  </a:lnTo>
                  <a:lnTo>
                    <a:pt x="1108169" y="149672"/>
                  </a:lnTo>
                  <a:lnTo>
                    <a:pt x="1108169" y="160538"/>
                  </a:lnTo>
                  <a:close/>
                </a:path>
                <a:path w="1445895" h="163194">
                  <a:moveTo>
                    <a:pt x="1270635" y="162115"/>
                  </a:moveTo>
                  <a:lnTo>
                    <a:pt x="1172664" y="162115"/>
                  </a:lnTo>
                  <a:lnTo>
                    <a:pt x="1172664" y="101650"/>
                  </a:lnTo>
                  <a:lnTo>
                    <a:pt x="1270635" y="101650"/>
                  </a:lnTo>
                  <a:lnTo>
                    <a:pt x="1270635" y="112692"/>
                  </a:lnTo>
                  <a:lnTo>
                    <a:pt x="1184582" y="112692"/>
                  </a:lnTo>
                  <a:lnTo>
                    <a:pt x="1184582" y="151074"/>
                  </a:lnTo>
                  <a:lnTo>
                    <a:pt x="1270635" y="151074"/>
                  </a:lnTo>
                  <a:lnTo>
                    <a:pt x="1270635" y="162115"/>
                  </a:lnTo>
                  <a:close/>
                </a:path>
                <a:path w="1445895" h="163194">
                  <a:moveTo>
                    <a:pt x="1270635" y="151074"/>
                  </a:moveTo>
                  <a:lnTo>
                    <a:pt x="1258717" y="151074"/>
                  </a:lnTo>
                  <a:lnTo>
                    <a:pt x="1258717" y="112692"/>
                  </a:lnTo>
                  <a:lnTo>
                    <a:pt x="1270635" y="112692"/>
                  </a:lnTo>
                  <a:lnTo>
                    <a:pt x="1270635" y="151074"/>
                  </a:lnTo>
                  <a:close/>
                </a:path>
                <a:path w="1445895" h="163194">
                  <a:moveTo>
                    <a:pt x="1270635" y="92186"/>
                  </a:moveTo>
                  <a:lnTo>
                    <a:pt x="1258366" y="92186"/>
                  </a:lnTo>
                  <a:lnTo>
                    <a:pt x="1258366" y="52753"/>
                  </a:lnTo>
                  <a:lnTo>
                    <a:pt x="1225067" y="52753"/>
                  </a:lnTo>
                  <a:lnTo>
                    <a:pt x="1225067" y="41887"/>
                  </a:lnTo>
                  <a:lnTo>
                    <a:pt x="1258366" y="41887"/>
                  </a:lnTo>
                  <a:lnTo>
                    <a:pt x="1258366" y="2278"/>
                  </a:lnTo>
                  <a:lnTo>
                    <a:pt x="1270635" y="2278"/>
                  </a:lnTo>
                  <a:lnTo>
                    <a:pt x="1270635" y="92186"/>
                  </a:lnTo>
                  <a:close/>
                </a:path>
                <a:path w="1445895" h="163194">
                  <a:moveTo>
                    <a:pt x="1229098" y="22608"/>
                  </a:moveTo>
                  <a:lnTo>
                    <a:pt x="1146200" y="22608"/>
                  </a:lnTo>
                  <a:lnTo>
                    <a:pt x="1146200" y="11917"/>
                  </a:lnTo>
                  <a:lnTo>
                    <a:pt x="1229098" y="11917"/>
                  </a:lnTo>
                  <a:lnTo>
                    <a:pt x="1229098" y="22608"/>
                  </a:lnTo>
                  <a:close/>
                </a:path>
                <a:path w="1445895" h="163194">
                  <a:moveTo>
                    <a:pt x="1149179" y="92186"/>
                  </a:moveTo>
                  <a:lnTo>
                    <a:pt x="1141643" y="83423"/>
                  </a:lnTo>
                  <a:lnTo>
                    <a:pt x="1146901" y="79684"/>
                  </a:lnTo>
                  <a:lnTo>
                    <a:pt x="1152159" y="75741"/>
                  </a:lnTo>
                  <a:lnTo>
                    <a:pt x="1181047" y="45626"/>
                  </a:lnTo>
                  <a:lnTo>
                    <a:pt x="1182303" y="37388"/>
                  </a:lnTo>
                  <a:lnTo>
                    <a:pt x="1182303" y="22608"/>
                  </a:lnTo>
                  <a:lnTo>
                    <a:pt x="1194747" y="22608"/>
                  </a:lnTo>
                  <a:lnTo>
                    <a:pt x="1204202" y="56608"/>
                  </a:lnTo>
                  <a:lnTo>
                    <a:pt x="1188963" y="56608"/>
                  </a:lnTo>
                  <a:lnTo>
                    <a:pt x="1175293" y="71506"/>
                  </a:lnTo>
                  <a:lnTo>
                    <a:pt x="1173774" y="72908"/>
                  </a:lnTo>
                  <a:lnTo>
                    <a:pt x="1151166" y="90784"/>
                  </a:lnTo>
                  <a:lnTo>
                    <a:pt x="1149179" y="92186"/>
                  </a:lnTo>
                  <a:close/>
                </a:path>
                <a:path w="1445895" h="163194">
                  <a:moveTo>
                    <a:pt x="1225593" y="86753"/>
                  </a:moveTo>
                  <a:lnTo>
                    <a:pt x="1191183" y="59705"/>
                  </a:lnTo>
                  <a:lnTo>
                    <a:pt x="1189139" y="56608"/>
                  </a:lnTo>
                  <a:lnTo>
                    <a:pt x="1204202" y="56608"/>
                  </a:lnTo>
                  <a:lnTo>
                    <a:pt x="1204562" y="56959"/>
                  </a:lnTo>
                  <a:lnTo>
                    <a:pt x="1207366" y="59413"/>
                  </a:lnTo>
                  <a:lnTo>
                    <a:pt x="1232778" y="78165"/>
                  </a:lnTo>
                  <a:lnTo>
                    <a:pt x="1225593" y="86753"/>
                  </a:lnTo>
                  <a:close/>
                </a:path>
                <a:path w="1445895" h="163194">
                  <a:moveTo>
                    <a:pt x="1426441" y="88506"/>
                  </a:moveTo>
                  <a:lnTo>
                    <a:pt x="1319883" y="88506"/>
                  </a:lnTo>
                  <a:lnTo>
                    <a:pt x="1319883" y="16299"/>
                  </a:lnTo>
                  <a:lnTo>
                    <a:pt x="1424688" y="16299"/>
                  </a:lnTo>
                  <a:lnTo>
                    <a:pt x="1424688" y="26990"/>
                  </a:lnTo>
                  <a:lnTo>
                    <a:pt x="1332326" y="26990"/>
                  </a:lnTo>
                  <a:lnTo>
                    <a:pt x="1332326" y="77815"/>
                  </a:lnTo>
                  <a:lnTo>
                    <a:pt x="1426441" y="77815"/>
                  </a:lnTo>
                  <a:lnTo>
                    <a:pt x="1426441" y="88506"/>
                  </a:lnTo>
                  <a:close/>
                </a:path>
                <a:path w="1445895" h="163194">
                  <a:moveTo>
                    <a:pt x="1378419" y="129166"/>
                  </a:moveTo>
                  <a:lnTo>
                    <a:pt x="1366151" y="129166"/>
                  </a:lnTo>
                  <a:lnTo>
                    <a:pt x="1366151" y="88506"/>
                  </a:lnTo>
                  <a:lnTo>
                    <a:pt x="1378419" y="88506"/>
                  </a:lnTo>
                  <a:lnTo>
                    <a:pt x="1378419" y="129166"/>
                  </a:lnTo>
                  <a:close/>
                </a:path>
                <a:path w="1445895" h="163194">
                  <a:moveTo>
                    <a:pt x="1445895" y="139857"/>
                  </a:moveTo>
                  <a:lnTo>
                    <a:pt x="1298676" y="139857"/>
                  </a:lnTo>
                  <a:lnTo>
                    <a:pt x="1298676" y="129166"/>
                  </a:lnTo>
                  <a:lnTo>
                    <a:pt x="1445895" y="129166"/>
                  </a:lnTo>
                  <a:lnTo>
                    <a:pt x="1445895" y="13985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325" y="3012894"/>
              <a:ext cx="3601738" cy="1763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7325" y="3223206"/>
              <a:ext cx="6206102" cy="17631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247325" y="3433518"/>
              <a:ext cx="1574165" cy="178435"/>
            </a:xfrm>
            <a:custGeom>
              <a:avLst/>
              <a:gdLst/>
              <a:ahLst/>
              <a:cxnLst/>
              <a:rect l="l" t="t" r="r" b="b"/>
              <a:pathLst>
                <a:path w="1574164" h="178435">
                  <a:moveTo>
                    <a:pt x="0" y="127063"/>
                  </a:moveTo>
                  <a:lnTo>
                    <a:pt x="0" y="114269"/>
                  </a:lnTo>
                  <a:lnTo>
                    <a:pt x="68351" y="78691"/>
                  </a:lnTo>
                  <a:lnTo>
                    <a:pt x="68351" y="77640"/>
                  </a:lnTo>
                  <a:lnTo>
                    <a:pt x="0" y="41711"/>
                  </a:lnTo>
                  <a:lnTo>
                    <a:pt x="0" y="29093"/>
                  </a:lnTo>
                  <a:lnTo>
                    <a:pt x="82372" y="72908"/>
                  </a:lnTo>
                  <a:lnTo>
                    <a:pt x="82372" y="83248"/>
                  </a:lnTo>
                  <a:lnTo>
                    <a:pt x="0" y="127063"/>
                  </a:lnTo>
                  <a:close/>
                </a:path>
                <a:path w="1574164" h="178435">
                  <a:moveTo>
                    <a:pt x="158259" y="62918"/>
                  </a:moveTo>
                  <a:lnTo>
                    <a:pt x="152476" y="53804"/>
                  </a:lnTo>
                  <a:lnTo>
                    <a:pt x="156916" y="50766"/>
                  </a:lnTo>
                  <a:lnTo>
                    <a:pt x="161852" y="48138"/>
                  </a:lnTo>
                  <a:lnTo>
                    <a:pt x="172718" y="43698"/>
                  </a:lnTo>
                  <a:lnTo>
                    <a:pt x="179057" y="42588"/>
                  </a:lnTo>
                  <a:lnTo>
                    <a:pt x="186301" y="42588"/>
                  </a:lnTo>
                  <a:lnTo>
                    <a:pt x="214485" y="53279"/>
                  </a:lnTo>
                  <a:lnTo>
                    <a:pt x="180985" y="53279"/>
                  </a:lnTo>
                  <a:lnTo>
                    <a:pt x="176077" y="54184"/>
                  </a:lnTo>
                  <a:lnTo>
                    <a:pt x="166730" y="57806"/>
                  </a:lnTo>
                  <a:lnTo>
                    <a:pt x="162349" y="60114"/>
                  </a:lnTo>
                  <a:lnTo>
                    <a:pt x="158259" y="62918"/>
                  </a:lnTo>
                  <a:close/>
                </a:path>
                <a:path w="1574164" h="178435">
                  <a:moveTo>
                    <a:pt x="186301" y="140207"/>
                  </a:moveTo>
                  <a:lnTo>
                    <a:pt x="169943" y="140207"/>
                  </a:lnTo>
                  <a:lnTo>
                    <a:pt x="162641" y="137812"/>
                  </a:lnTo>
                  <a:lnTo>
                    <a:pt x="151424" y="128231"/>
                  </a:lnTo>
                  <a:lnTo>
                    <a:pt x="148620" y="121630"/>
                  </a:lnTo>
                  <a:lnTo>
                    <a:pt x="148620" y="101650"/>
                  </a:lnTo>
                  <a:lnTo>
                    <a:pt x="181919" y="83423"/>
                  </a:lnTo>
                  <a:lnTo>
                    <a:pt x="208559" y="83423"/>
                  </a:lnTo>
                  <a:lnTo>
                    <a:pt x="208559" y="67767"/>
                  </a:lnTo>
                  <a:lnTo>
                    <a:pt x="206660" y="62480"/>
                  </a:lnTo>
                  <a:lnTo>
                    <a:pt x="199066" y="55119"/>
                  </a:lnTo>
                  <a:lnTo>
                    <a:pt x="193487" y="53279"/>
                  </a:lnTo>
                  <a:lnTo>
                    <a:pt x="214485" y="53279"/>
                  </a:lnTo>
                  <a:lnTo>
                    <a:pt x="217293" y="55732"/>
                  </a:lnTo>
                  <a:lnTo>
                    <a:pt x="220207" y="62918"/>
                  </a:lnTo>
                  <a:lnTo>
                    <a:pt x="220301" y="93413"/>
                  </a:lnTo>
                  <a:lnTo>
                    <a:pt x="174500" y="93413"/>
                  </a:lnTo>
                  <a:lnTo>
                    <a:pt x="169009" y="94932"/>
                  </a:lnTo>
                  <a:lnTo>
                    <a:pt x="162232" y="101008"/>
                  </a:lnTo>
                  <a:lnTo>
                    <a:pt x="160538" y="104980"/>
                  </a:lnTo>
                  <a:lnTo>
                    <a:pt x="160597" y="115992"/>
                  </a:lnTo>
                  <a:lnTo>
                    <a:pt x="178239" y="129867"/>
                  </a:lnTo>
                  <a:lnTo>
                    <a:pt x="206640" y="129867"/>
                  </a:lnTo>
                  <a:lnTo>
                    <a:pt x="206251" y="130305"/>
                  </a:lnTo>
                  <a:lnTo>
                    <a:pt x="202629" y="133460"/>
                  </a:lnTo>
                  <a:lnTo>
                    <a:pt x="200497" y="134891"/>
                  </a:lnTo>
                  <a:lnTo>
                    <a:pt x="198043" y="136177"/>
                  </a:lnTo>
                  <a:lnTo>
                    <a:pt x="192669" y="138864"/>
                  </a:lnTo>
                  <a:lnTo>
                    <a:pt x="186301" y="140207"/>
                  </a:lnTo>
                  <a:close/>
                </a:path>
                <a:path w="1574164" h="178435">
                  <a:moveTo>
                    <a:pt x="206640" y="129867"/>
                  </a:moveTo>
                  <a:lnTo>
                    <a:pt x="184431" y="129867"/>
                  </a:lnTo>
                  <a:lnTo>
                    <a:pt x="187820" y="129400"/>
                  </a:lnTo>
                  <a:lnTo>
                    <a:pt x="193895" y="127530"/>
                  </a:lnTo>
                  <a:lnTo>
                    <a:pt x="208559" y="93413"/>
                  </a:lnTo>
                  <a:lnTo>
                    <a:pt x="220301" y="93413"/>
                  </a:lnTo>
                  <a:lnTo>
                    <a:pt x="220301" y="127238"/>
                  </a:lnTo>
                  <a:lnTo>
                    <a:pt x="208559" y="127238"/>
                  </a:lnTo>
                  <a:lnTo>
                    <a:pt x="207624" y="128757"/>
                  </a:lnTo>
                  <a:lnTo>
                    <a:pt x="206640" y="129867"/>
                  </a:lnTo>
                  <a:close/>
                </a:path>
                <a:path w="1574164" h="178435">
                  <a:moveTo>
                    <a:pt x="220301" y="138805"/>
                  </a:moveTo>
                  <a:lnTo>
                    <a:pt x="208734" y="138805"/>
                  </a:lnTo>
                  <a:lnTo>
                    <a:pt x="208734" y="127238"/>
                  </a:lnTo>
                  <a:lnTo>
                    <a:pt x="220301" y="127238"/>
                  </a:lnTo>
                  <a:lnTo>
                    <a:pt x="220301" y="138805"/>
                  </a:lnTo>
                  <a:close/>
                </a:path>
                <a:path w="1574164" h="178435">
                  <a:moveTo>
                    <a:pt x="257982" y="138805"/>
                  </a:moveTo>
                  <a:lnTo>
                    <a:pt x="246240" y="138805"/>
                  </a:lnTo>
                  <a:lnTo>
                    <a:pt x="246240" y="6309"/>
                  </a:lnTo>
                  <a:lnTo>
                    <a:pt x="258157" y="6309"/>
                  </a:lnTo>
                  <a:lnTo>
                    <a:pt x="258157" y="57660"/>
                  </a:lnTo>
                  <a:lnTo>
                    <a:pt x="270387" y="57660"/>
                  </a:lnTo>
                  <a:lnTo>
                    <a:pt x="258157" y="75537"/>
                  </a:lnTo>
                  <a:lnTo>
                    <a:pt x="258157" y="110238"/>
                  </a:lnTo>
                  <a:lnTo>
                    <a:pt x="274090" y="127589"/>
                  </a:lnTo>
                  <a:lnTo>
                    <a:pt x="257982" y="127589"/>
                  </a:lnTo>
                  <a:lnTo>
                    <a:pt x="257982" y="138805"/>
                  </a:lnTo>
                  <a:close/>
                </a:path>
                <a:path w="1574164" h="178435">
                  <a:moveTo>
                    <a:pt x="270387" y="57660"/>
                  </a:moveTo>
                  <a:lnTo>
                    <a:pt x="258157" y="57660"/>
                  </a:lnTo>
                  <a:lnTo>
                    <a:pt x="260962" y="52870"/>
                  </a:lnTo>
                  <a:lnTo>
                    <a:pt x="264876" y="49160"/>
                  </a:lnTo>
                  <a:lnTo>
                    <a:pt x="274924" y="43902"/>
                  </a:lnTo>
                  <a:lnTo>
                    <a:pt x="280415" y="42588"/>
                  </a:lnTo>
                  <a:lnTo>
                    <a:pt x="291983" y="42588"/>
                  </a:lnTo>
                  <a:lnTo>
                    <a:pt x="297094" y="43493"/>
                  </a:lnTo>
                  <a:lnTo>
                    <a:pt x="306325" y="47115"/>
                  </a:lnTo>
                  <a:lnTo>
                    <a:pt x="310268" y="49744"/>
                  </a:lnTo>
                  <a:lnTo>
                    <a:pt x="313789" y="53454"/>
                  </a:lnTo>
                  <a:lnTo>
                    <a:pt x="282402" y="53454"/>
                  </a:lnTo>
                  <a:lnTo>
                    <a:pt x="279130" y="54038"/>
                  </a:lnTo>
                  <a:lnTo>
                    <a:pt x="272587" y="56375"/>
                  </a:lnTo>
                  <a:lnTo>
                    <a:pt x="270387" y="57660"/>
                  </a:lnTo>
                  <a:close/>
                </a:path>
                <a:path w="1574164" h="178435">
                  <a:moveTo>
                    <a:pt x="313192" y="129692"/>
                  </a:moveTo>
                  <a:lnTo>
                    <a:pt x="293735" y="129692"/>
                  </a:lnTo>
                  <a:lnTo>
                    <a:pt x="300132" y="126917"/>
                  </a:lnTo>
                  <a:lnTo>
                    <a:pt x="309596" y="115817"/>
                  </a:lnTo>
                  <a:lnTo>
                    <a:pt x="311962" y="108018"/>
                  </a:lnTo>
                  <a:lnTo>
                    <a:pt x="311962" y="74660"/>
                  </a:lnTo>
                  <a:lnTo>
                    <a:pt x="309596" y="66890"/>
                  </a:lnTo>
                  <a:lnTo>
                    <a:pt x="300132" y="56141"/>
                  </a:lnTo>
                  <a:lnTo>
                    <a:pt x="293735" y="53454"/>
                  </a:lnTo>
                  <a:lnTo>
                    <a:pt x="313789" y="53454"/>
                  </a:lnTo>
                  <a:lnTo>
                    <a:pt x="316811" y="56638"/>
                  </a:lnTo>
                  <a:lnTo>
                    <a:pt x="319352" y="60873"/>
                  </a:lnTo>
                  <a:lnTo>
                    <a:pt x="322974" y="70921"/>
                  </a:lnTo>
                  <a:lnTo>
                    <a:pt x="323880" y="76647"/>
                  </a:lnTo>
                  <a:lnTo>
                    <a:pt x="323880" y="106149"/>
                  </a:lnTo>
                  <a:lnTo>
                    <a:pt x="322945" y="111874"/>
                  </a:lnTo>
                  <a:lnTo>
                    <a:pt x="319206" y="121922"/>
                  </a:lnTo>
                  <a:lnTo>
                    <a:pt x="316607" y="126157"/>
                  </a:lnTo>
                  <a:lnTo>
                    <a:pt x="313192" y="129692"/>
                  </a:lnTo>
                  <a:close/>
                </a:path>
                <a:path w="1574164" h="178435">
                  <a:moveTo>
                    <a:pt x="291749" y="140207"/>
                  </a:moveTo>
                  <a:lnTo>
                    <a:pt x="279714" y="140207"/>
                  </a:lnTo>
                  <a:lnTo>
                    <a:pt x="273989" y="138951"/>
                  </a:lnTo>
                  <a:lnTo>
                    <a:pt x="264408" y="133927"/>
                  </a:lnTo>
                  <a:lnTo>
                    <a:pt x="260728" y="130977"/>
                  </a:lnTo>
                  <a:lnTo>
                    <a:pt x="258157" y="127589"/>
                  </a:lnTo>
                  <a:lnTo>
                    <a:pt x="274090" y="127589"/>
                  </a:lnTo>
                  <a:lnTo>
                    <a:pt x="277874" y="129049"/>
                  </a:lnTo>
                  <a:lnTo>
                    <a:pt x="281584" y="129692"/>
                  </a:lnTo>
                  <a:lnTo>
                    <a:pt x="313192" y="129692"/>
                  </a:lnTo>
                  <a:lnTo>
                    <a:pt x="309947" y="133051"/>
                  </a:lnTo>
                  <a:lnTo>
                    <a:pt x="305974" y="135680"/>
                  </a:lnTo>
                  <a:lnTo>
                    <a:pt x="296744" y="139302"/>
                  </a:lnTo>
                  <a:lnTo>
                    <a:pt x="291749" y="140207"/>
                  </a:lnTo>
                  <a:close/>
                </a:path>
                <a:path w="1574164" h="178435">
                  <a:moveTo>
                    <a:pt x="359808" y="138805"/>
                  </a:moveTo>
                  <a:lnTo>
                    <a:pt x="347891" y="138805"/>
                  </a:lnTo>
                  <a:lnTo>
                    <a:pt x="347891" y="6309"/>
                  </a:lnTo>
                  <a:lnTo>
                    <a:pt x="359808" y="6309"/>
                  </a:lnTo>
                  <a:lnTo>
                    <a:pt x="359808" y="138805"/>
                  </a:lnTo>
                  <a:close/>
                </a:path>
                <a:path w="1574164" h="178435">
                  <a:moveTo>
                    <a:pt x="400644" y="138805"/>
                  </a:moveTo>
                  <a:lnTo>
                    <a:pt x="388726" y="138805"/>
                  </a:lnTo>
                  <a:lnTo>
                    <a:pt x="388726" y="44340"/>
                  </a:lnTo>
                  <a:lnTo>
                    <a:pt x="400644" y="44340"/>
                  </a:lnTo>
                  <a:lnTo>
                    <a:pt x="400644" y="138805"/>
                  </a:lnTo>
                  <a:close/>
                </a:path>
                <a:path w="1574164" h="178435">
                  <a:moveTo>
                    <a:pt x="401170" y="26289"/>
                  </a:moveTo>
                  <a:lnTo>
                    <a:pt x="388200" y="26289"/>
                  </a:lnTo>
                  <a:lnTo>
                    <a:pt x="388200" y="12969"/>
                  </a:lnTo>
                  <a:lnTo>
                    <a:pt x="401170" y="12969"/>
                  </a:lnTo>
                  <a:lnTo>
                    <a:pt x="401170" y="26289"/>
                  </a:lnTo>
                  <a:close/>
                </a:path>
                <a:path w="1574164" h="178435">
                  <a:moveTo>
                    <a:pt x="454320" y="57485"/>
                  </a:moveTo>
                  <a:lnTo>
                    <a:pt x="442005" y="57485"/>
                  </a:lnTo>
                  <a:lnTo>
                    <a:pt x="443057" y="55732"/>
                  </a:lnTo>
                  <a:lnTo>
                    <a:pt x="467184" y="42588"/>
                  </a:lnTo>
                  <a:lnTo>
                    <a:pt x="470923" y="42588"/>
                  </a:lnTo>
                  <a:lnTo>
                    <a:pt x="498088" y="53454"/>
                  </a:lnTo>
                  <a:lnTo>
                    <a:pt x="465198" y="53454"/>
                  </a:lnTo>
                  <a:lnTo>
                    <a:pt x="461547" y="54184"/>
                  </a:lnTo>
                  <a:lnTo>
                    <a:pt x="454887" y="57105"/>
                  </a:lnTo>
                  <a:lnTo>
                    <a:pt x="454320" y="57485"/>
                  </a:lnTo>
                  <a:close/>
                </a:path>
                <a:path w="1574164" h="178435">
                  <a:moveTo>
                    <a:pt x="442180" y="138805"/>
                  </a:moveTo>
                  <a:lnTo>
                    <a:pt x="430263" y="138805"/>
                  </a:lnTo>
                  <a:lnTo>
                    <a:pt x="430263" y="44340"/>
                  </a:lnTo>
                  <a:lnTo>
                    <a:pt x="442005" y="44340"/>
                  </a:lnTo>
                  <a:lnTo>
                    <a:pt x="442005" y="57485"/>
                  </a:lnTo>
                  <a:lnTo>
                    <a:pt x="454320" y="57485"/>
                  </a:lnTo>
                  <a:lnTo>
                    <a:pt x="442180" y="74660"/>
                  </a:lnTo>
                  <a:lnTo>
                    <a:pt x="442180" y="138805"/>
                  </a:lnTo>
                  <a:close/>
                </a:path>
                <a:path w="1574164" h="178435">
                  <a:moveTo>
                    <a:pt x="504924" y="138805"/>
                  </a:moveTo>
                  <a:lnTo>
                    <a:pt x="493006" y="138805"/>
                  </a:lnTo>
                  <a:lnTo>
                    <a:pt x="492993" y="74660"/>
                  </a:lnTo>
                  <a:lnTo>
                    <a:pt x="492655" y="71593"/>
                  </a:lnTo>
                  <a:lnTo>
                    <a:pt x="473844" y="53454"/>
                  </a:lnTo>
                  <a:lnTo>
                    <a:pt x="498088" y="53454"/>
                  </a:lnTo>
                  <a:lnTo>
                    <a:pt x="501973" y="57339"/>
                  </a:lnTo>
                  <a:lnTo>
                    <a:pt x="504924" y="65255"/>
                  </a:lnTo>
                  <a:lnTo>
                    <a:pt x="504924" y="138805"/>
                  </a:lnTo>
                  <a:close/>
                </a:path>
                <a:path w="1574164" h="178435">
                  <a:moveTo>
                    <a:pt x="575436" y="140207"/>
                  </a:moveTo>
                  <a:lnTo>
                    <a:pt x="567491" y="140207"/>
                  </a:lnTo>
                  <a:lnTo>
                    <a:pt x="558553" y="139501"/>
                  </a:lnTo>
                  <a:lnTo>
                    <a:pt x="528189" y="106673"/>
                  </a:lnTo>
                  <a:lnTo>
                    <a:pt x="527532" y="96918"/>
                  </a:lnTo>
                  <a:lnTo>
                    <a:pt x="527532" y="85176"/>
                  </a:lnTo>
                  <a:lnTo>
                    <a:pt x="543388" y="48897"/>
                  </a:lnTo>
                  <a:lnTo>
                    <a:pt x="565914" y="42588"/>
                  </a:lnTo>
                  <a:lnTo>
                    <a:pt x="574650" y="43305"/>
                  </a:lnTo>
                  <a:lnTo>
                    <a:pt x="582279" y="45458"/>
                  </a:lnTo>
                  <a:lnTo>
                    <a:pt x="588802" y="49045"/>
                  </a:lnTo>
                  <a:lnTo>
                    <a:pt x="593179" y="53103"/>
                  </a:lnTo>
                  <a:lnTo>
                    <a:pt x="557502" y="53103"/>
                  </a:lnTo>
                  <a:lnTo>
                    <a:pt x="550988" y="55878"/>
                  </a:lnTo>
                  <a:lnTo>
                    <a:pt x="541757" y="66978"/>
                  </a:lnTo>
                  <a:lnTo>
                    <a:pt x="539450" y="74427"/>
                  </a:lnTo>
                  <a:lnTo>
                    <a:pt x="539450" y="85351"/>
                  </a:lnTo>
                  <a:lnTo>
                    <a:pt x="603934" y="85351"/>
                  </a:lnTo>
                  <a:lnTo>
                    <a:pt x="603945" y="95341"/>
                  </a:lnTo>
                  <a:lnTo>
                    <a:pt x="539450" y="95341"/>
                  </a:lnTo>
                  <a:lnTo>
                    <a:pt x="539450" y="96918"/>
                  </a:lnTo>
                  <a:lnTo>
                    <a:pt x="558904" y="129692"/>
                  </a:lnTo>
                  <a:lnTo>
                    <a:pt x="601599" y="129692"/>
                  </a:lnTo>
                  <a:lnTo>
                    <a:pt x="598103" y="132204"/>
                  </a:lnTo>
                  <a:lnTo>
                    <a:pt x="593430" y="134658"/>
                  </a:lnTo>
                  <a:lnTo>
                    <a:pt x="582213" y="139098"/>
                  </a:lnTo>
                  <a:lnTo>
                    <a:pt x="575436" y="140207"/>
                  </a:lnTo>
                  <a:close/>
                </a:path>
                <a:path w="1574164" h="178435">
                  <a:moveTo>
                    <a:pt x="603934" y="85351"/>
                  </a:moveTo>
                  <a:lnTo>
                    <a:pt x="592028" y="85351"/>
                  </a:lnTo>
                  <a:lnTo>
                    <a:pt x="592028" y="73842"/>
                  </a:lnTo>
                  <a:lnTo>
                    <a:pt x="589749" y="66248"/>
                  </a:lnTo>
                  <a:lnTo>
                    <a:pt x="580636" y="55732"/>
                  </a:lnTo>
                  <a:lnTo>
                    <a:pt x="574210" y="53103"/>
                  </a:lnTo>
                  <a:lnTo>
                    <a:pt x="593179" y="53103"/>
                  </a:lnTo>
                  <a:lnTo>
                    <a:pt x="594219" y="54067"/>
                  </a:lnTo>
                  <a:lnTo>
                    <a:pt x="598474" y="60338"/>
                  </a:lnTo>
                  <a:lnTo>
                    <a:pt x="601514" y="67672"/>
                  </a:lnTo>
                  <a:lnTo>
                    <a:pt x="603338" y="76068"/>
                  </a:lnTo>
                  <a:lnTo>
                    <a:pt x="603934" y="85351"/>
                  </a:lnTo>
                  <a:close/>
                </a:path>
                <a:path w="1574164" h="178435">
                  <a:moveTo>
                    <a:pt x="601599" y="129692"/>
                  </a:moveTo>
                  <a:lnTo>
                    <a:pt x="573976" y="129692"/>
                  </a:lnTo>
                  <a:lnTo>
                    <a:pt x="579526" y="128757"/>
                  </a:lnTo>
                  <a:lnTo>
                    <a:pt x="589107" y="125018"/>
                  </a:lnTo>
                  <a:lnTo>
                    <a:pt x="593196" y="122857"/>
                  </a:lnTo>
                  <a:lnTo>
                    <a:pt x="596585" y="120403"/>
                  </a:lnTo>
                  <a:lnTo>
                    <a:pt x="601842" y="129517"/>
                  </a:lnTo>
                  <a:lnTo>
                    <a:pt x="601599" y="129692"/>
                  </a:lnTo>
                  <a:close/>
                </a:path>
                <a:path w="1574164" h="178435">
                  <a:moveTo>
                    <a:pt x="664761" y="164043"/>
                  </a:moveTo>
                  <a:lnTo>
                    <a:pt x="653544" y="164043"/>
                  </a:lnTo>
                  <a:lnTo>
                    <a:pt x="647399" y="155981"/>
                  </a:lnTo>
                  <a:lnTo>
                    <a:pt x="631330" y="118508"/>
                  </a:lnTo>
                  <a:lnTo>
                    <a:pt x="627811" y="86227"/>
                  </a:lnTo>
                  <a:lnTo>
                    <a:pt x="627811" y="77464"/>
                  </a:lnTo>
                  <a:lnTo>
                    <a:pt x="634090" y="35227"/>
                  </a:lnTo>
                  <a:lnTo>
                    <a:pt x="653544" y="0"/>
                  </a:lnTo>
                  <a:lnTo>
                    <a:pt x="664761" y="0"/>
                  </a:lnTo>
                  <a:lnTo>
                    <a:pt x="658742" y="8878"/>
                  </a:lnTo>
                  <a:lnTo>
                    <a:pt x="653654" y="17986"/>
                  </a:lnTo>
                  <a:lnTo>
                    <a:pt x="642130" y="56718"/>
                  </a:lnTo>
                  <a:lnTo>
                    <a:pt x="640750" y="77464"/>
                  </a:lnTo>
                  <a:lnTo>
                    <a:pt x="640750" y="86227"/>
                  </a:lnTo>
                  <a:lnTo>
                    <a:pt x="646008" y="125836"/>
                  </a:lnTo>
                  <a:lnTo>
                    <a:pt x="658528" y="154688"/>
                  </a:lnTo>
                  <a:lnTo>
                    <a:pt x="664761" y="164043"/>
                  </a:lnTo>
                  <a:close/>
                </a:path>
                <a:path w="1574164" h="178435">
                  <a:moveTo>
                    <a:pt x="719442" y="138805"/>
                  </a:moveTo>
                  <a:lnTo>
                    <a:pt x="706122" y="138805"/>
                  </a:lnTo>
                  <a:lnTo>
                    <a:pt x="671596" y="44340"/>
                  </a:lnTo>
                  <a:lnTo>
                    <a:pt x="684390" y="44340"/>
                  </a:lnTo>
                  <a:lnTo>
                    <a:pt x="712957" y="126537"/>
                  </a:lnTo>
                  <a:lnTo>
                    <a:pt x="723857" y="126537"/>
                  </a:lnTo>
                  <a:lnTo>
                    <a:pt x="719442" y="138805"/>
                  </a:lnTo>
                  <a:close/>
                </a:path>
                <a:path w="1574164" h="178435">
                  <a:moveTo>
                    <a:pt x="723857" y="126537"/>
                  </a:moveTo>
                  <a:lnTo>
                    <a:pt x="712957" y="126537"/>
                  </a:lnTo>
                  <a:lnTo>
                    <a:pt x="740999" y="44340"/>
                  </a:lnTo>
                  <a:lnTo>
                    <a:pt x="753442" y="44340"/>
                  </a:lnTo>
                  <a:lnTo>
                    <a:pt x="723857" y="126537"/>
                  </a:lnTo>
                  <a:close/>
                </a:path>
                <a:path w="1574164" h="178435">
                  <a:moveTo>
                    <a:pt x="848433" y="65371"/>
                  </a:moveTo>
                  <a:lnTo>
                    <a:pt x="769216" y="65371"/>
                  </a:lnTo>
                  <a:lnTo>
                    <a:pt x="769216" y="53980"/>
                  </a:lnTo>
                  <a:lnTo>
                    <a:pt x="848433" y="53980"/>
                  </a:lnTo>
                  <a:lnTo>
                    <a:pt x="848433" y="65371"/>
                  </a:lnTo>
                  <a:close/>
                </a:path>
                <a:path w="1574164" h="178435">
                  <a:moveTo>
                    <a:pt x="848433" y="102351"/>
                  </a:moveTo>
                  <a:lnTo>
                    <a:pt x="769216" y="102351"/>
                  </a:lnTo>
                  <a:lnTo>
                    <a:pt x="769216" y="90959"/>
                  </a:lnTo>
                  <a:lnTo>
                    <a:pt x="848433" y="90959"/>
                  </a:lnTo>
                  <a:lnTo>
                    <a:pt x="848433" y="102351"/>
                  </a:lnTo>
                  <a:close/>
                </a:path>
                <a:path w="1574164" h="178435">
                  <a:moveTo>
                    <a:pt x="924846" y="81320"/>
                  </a:moveTo>
                  <a:lnTo>
                    <a:pt x="870165" y="81320"/>
                  </a:lnTo>
                  <a:lnTo>
                    <a:pt x="870165" y="70104"/>
                  </a:lnTo>
                  <a:lnTo>
                    <a:pt x="924846" y="70104"/>
                  </a:lnTo>
                  <a:lnTo>
                    <a:pt x="924846" y="81320"/>
                  </a:lnTo>
                  <a:close/>
                </a:path>
                <a:path w="1574164" h="178435">
                  <a:moveTo>
                    <a:pt x="956744" y="40835"/>
                  </a:moveTo>
                  <a:lnTo>
                    <a:pt x="946929" y="34701"/>
                  </a:lnTo>
                  <a:lnTo>
                    <a:pt x="948448" y="32014"/>
                  </a:lnTo>
                  <a:lnTo>
                    <a:pt x="950318" y="29239"/>
                  </a:lnTo>
                  <a:lnTo>
                    <a:pt x="980404" y="10515"/>
                  </a:lnTo>
                  <a:lnTo>
                    <a:pt x="991270" y="10515"/>
                  </a:lnTo>
                  <a:lnTo>
                    <a:pt x="996353" y="11275"/>
                  </a:lnTo>
                  <a:lnTo>
                    <a:pt x="1005466" y="14312"/>
                  </a:lnTo>
                  <a:lnTo>
                    <a:pt x="1009322" y="16445"/>
                  </a:lnTo>
                  <a:lnTo>
                    <a:pt x="1015396" y="21732"/>
                  </a:lnTo>
                  <a:lnTo>
                    <a:pt x="980404" y="21732"/>
                  </a:lnTo>
                  <a:lnTo>
                    <a:pt x="975146" y="23075"/>
                  </a:lnTo>
                  <a:lnTo>
                    <a:pt x="965332" y="28450"/>
                  </a:lnTo>
                  <a:lnTo>
                    <a:pt x="960833" y="33474"/>
                  </a:lnTo>
                  <a:lnTo>
                    <a:pt x="956744" y="40835"/>
                  </a:lnTo>
                  <a:close/>
                </a:path>
                <a:path w="1574164" h="178435">
                  <a:moveTo>
                    <a:pt x="1027023" y="138805"/>
                  </a:moveTo>
                  <a:lnTo>
                    <a:pt x="946754" y="138805"/>
                  </a:lnTo>
                  <a:lnTo>
                    <a:pt x="946754" y="128290"/>
                  </a:lnTo>
                  <a:lnTo>
                    <a:pt x="997404" y="68994"/>
                  </a:lnTo>
                  <a:lnTo>
                    <a:pt x="1000208" y="65488"/>
                  </a:lnTo>
                  <a:lnTo>
                    <a:pt x="1010023" y="45275"/>
                  </a:lnTo>
                  <a:lnTo>
                    <a:pt x="1010023" y="35928"/>
                  </a:lnTo>
                  <a:lnTo>
                    <a:pt x="1007949" y="30933"/>
                  </a:lnTo>
                  <a:lnTo>
                    <a:pt x="999653" y="23572"/>
                  </a:lnTo>
                  <a:lnTo>
                    <a:pt x="993724" y="21732"/>
                  </a:lnTo>
                  <a:lnTo>
                    <a:pt x="1015396" y="21732"/>
                  </a:lnTo>
                  <a:lnTo>
                    <a:pt x="1015631" y="21936"/>
                  </a:lnTo>
                  <a:lnTo>
                    <a:pt x="1018085" y="25266"/>
                  </a:lnTo>
                  <a:lnTo>
                    <a:pt x="1021590" y="33094"/>
                  </a:lnTo>
                  <a:lnTo>
                    <a:pt x="1022466" y="37388"/>
                  </a:lnTo>
                  <a:lnTo>
                    <a:pt x="1022466" y="47203"/>
                  </a:lnTo>
                  <a:lnTo>
                    <a:pt x="962177" y="127589"/>
                  </a:lnTo>
                  <a:lnTo>
                    <a:pt x="1027023" y="127589"/>
                  </a:lnTo>
                  <a:lnTo>
                    <a:pt x="1027023" y="138805"/>
                  </a:lnTo>
                  <a:close/>
                </a:path>
                <a:path w="1574164" h="178435">
                  <a:moveTo>
                    <a:pt x="1056817" y="164919"/>
                  </a:moveTo>
                  <a:lnTo>
                    <a:pt x="1046652" y="164919"/>
                  </a:lnTo>
                  <a:lnTo>
                    <a:pt x="1054013" y="125486"/>
                  </a:lnTo>
                  <a:lnTo>
                    <a:pt x="1069436" y="125486"/>
                  </a:lnTo>
                  <a:lnTo>
                    <a:pt x="1056817" y="164919"/>
                  </a:lnTo>
                  <a:close/>
                </a:path>
                <a:path w="1574164" h="178435">
                  <a:moveTo>
                    <a:pt x="1151983" y="138805"/>
                  </a:moveTo>
                  <a:lnTo>
                    <a:pt x="1140066" y="138805"/>
                  </a:lnTo>
                  <a:lnTo>
                    <a:pt x="1140066" y="6309"/>
                  </a:lnTo>
                  <a:lnTo>
                    <a:pt x="1151983" y="6309"/>
                  </a:lnTo>
                  <a:lnTo>
                    <a:pt x="1151983" y="138805"/>
                  </a:lnTo>
                  <a:close/>
                </a:path>
                <a:path w="1574164" h="178435">
                  <a:moveTo>
                    <a:pt x="1197901" y="44340"/>
                  </a:moveTo>
                  <a:lnTo>
                    <a:pt x="1185984" y="44340"/>
                  </a:lnTo>
                  <a:lnTo>
                    <a:pt x="1185984" y="19979"/>
                  </a:lnTo>
                  <a:lnTo>
                    <a:pt x="1197901" y="19979"/>
                  </a:lnTo>
                  <a:lnTo>
                    <a:pt x="1197901" y="44340"/>
                  </a:lnTo>
                  <a:close/>
                </a:path>
                <a:path w="1574164" h="178435">
                  <a:moveTo>
                    <a:pt x="1224015" y="54505"/>
                  </a:moveTo>
                  <a:lnTo>
                    <a:pt x="1169860" y="54505"/>
                  </a:lnTo>
                  <a:lnTo>
                    <a:pt x="1169860" y="44340"/>
                  </a:lnTo>
                  <a:lnTo>
                    <a:pt x="1224015" y="44340"/>
                  </a:lnTo>
                  <a:lnTo>
                    <a:pt x="1224015" y="54505"/>
                  </a:lnTo>
                  <a:close/>
                </a:path>
                <a:path w="1574164" h="178435">
                  <a:moveTo>
                    <a:pt x="1212915" y="139682"/>
                  </a:moveTo>
                  <a:lnTo>
                    <a:pt x="1206255" y="139682"/>
                  </a:lnTo>
                  <a:lnTo>
                    <a:pt x="1202663" y="139214"/>
                  </a:lnTo>
                  <a:lnTo>
                    <a:pt x="1185984" y="54505"/>
                  </a:lnTo>
                  <a:lnTo>
                    <a:pt x="1197901" y="54505"/>
                  </a:lnTo>
                  <a:lnTo>
                    <a:pt x="1197901" y="118417"/>
                  </a:lnTo>
                  <a:lnTo>
                    <a:pt x="1198924" y="122915"/>
                  </a:lnTo>
                  <a:lnTo>
                    <a:pt x="1203013" y="128056"/>
                  </a:lnTo>
                  <a:lnTo>
                    <a:pt x="1206431" y="129341"/>
                  </a:lnTo>
                  <a:lnTo>
                    <a:pt x="1224854" y="129341"/>
                  </a:lnTo>
                  <a:lnTo>
                    <a:pt x="1226294" y="137403"/>
                  </a:lnTo>
                  <a:lnTo>
                    <a:pt x="1224424" y="138104"/>
                  </a:lnTo>
                  <a:lnTo>
                    <a:pt x="1221941" y="138659"/>
                  </a:lnTo>
                  <a:lnTo>
                    <a:pt x="1215749" y="139477"/>
                  </a:lnTo>
                  <a:lnTo>
                    <a:pt x="1212915" y="139682"/>
                  </a:lnTo>
                  <a:close/>
                </a:path>
                <a:path w="1574164" h="178435">
                  <a:moveTo>
                    <a:pt x="1224854" y="129341"/>
                  </a:moveTo>
                  <a:lnTo>
                    <a:pt x="1215895" y="129341"/>
                  </a:lnTo>
                  <a:lnTo>
                    <a:pt x="1220335" y="128757"/>
                  </a:lnTo>
                  <a:lnTo>
                    <a:pt x="1224541" y="127589"/>
                  </a:lnTo>
                  <a:lnTo>
                    <a:pt x="1224854" y="129341"/>
                  </a:lnTo>
                  <a:close/>
                </a:path>
                <a:path w="1574164" h="178435">
                  <a:moveTo>
                    <a:pt x="1271160" y="177888"/>
                  </a:moveTo>
                  <a:lnTo>
                    <a:pt x="1260995" y="174208"/>
                  </a:lnTo>
                  <a:lnTo>
                    <a:pt x="1273088" y="140383"/>
                  </a:lnTo>
                  <a:lnTo>
                    <a:pt x="1237685" y="44340"/>
                  </a:lnTo>
                  <a:lnTo>
                    <a:pt x="1249954" y="44340"/>
                  </a:lnTo>
                  <a:lnTo>
                    <a:pt x="1279222" y="125486"/>
                  </a:lnTo>
                  <a:lnTo>
                    <a:pt x="1290416" y="125486"/>
                  </a:lnTo>
                  <a:lnTo>
                    <a:pt x="1271160" y="177888"/>
                  </a:lnTo>
                  <a:close/>
                </a:path>
                <a:path w="1574164" h="178435">
                  <a:moveTo>
                    <a:pt x="1290416" y="125486"/>
                  </a:moveTo>
                  <a:lnTo>
                    <a:pt x="1279222" y="125486"/>
                  </a:lnTo>
                  <a:lnTo>
                    <a:pt x="1307965" y="44340"/>
                  </a:lnTo>
                  <a:lnTo>
                    <a:pt x="1320233" y="44340"/>
                  </a:lnTo>
                  <a:lnTo>
                    <a:pt x="1290416" y="125486"/>
                  </a:lnTo>
                  <a:close/>
                </a:path>
                <a:path w="1574164" h="178435">
                  <a:moveTo>
                    <a:pt x="1414523" y="65371"/>
                  </a:moveTo>
                  <a:lnTo>
                    <a:pt x="1335305" y="65371"/>
                  </a:lnTo>
                  <a:lnTo>
                    <a:pt x="1335305" y="53980"/>
                  </a:lnTo>
                  <a:lnTo>
                    <a:pt x="1414523" y="53980"/>
                  </a:lnTo>
                  <a:lnTo>
                    <a:pt x="1414523" y="65371"/>
                  </a:lnTo>
                  <a:close/>
                </a:path>
                <a:path w="1574164" h="178435">
                  <a:moveTo>
                    <a:pt x="1414523" y="102351"/>
                  </a:moveTo>
                  <a:lnTo>
                    <a:pt x="1335305" y="102351"/>
                  </a:lnTo>
                  <a:lnTo>
                    <a:pt x="1335305" y="90959"/>
                  </a:lnTo>
                  <a:lnTo>
                    <a:pt x="1414523" y="90959"/>
                  </a:lnTo>
                  <a:lnTo>
                    <a:pt x="1414523" y="102351"/>
                  </a:lnTo>
                  <a:close/>
                </a:path>
                <a:path w="1574164" h="178435">
                  <a:moveTo>
                    <a:pt x="1450977" y="40835"/>
                  </a:moveTo>
                  <a:lnTo>
                    <a:pt x="1441162" y="34701"/>
                  </a:lnTo>
                  <a:lnTo>
                    <a:pt x="1442681" y="32014"/>
                  </a:lnTo>
                  <a:lnTo>
                    <a:pt x="1444551" y="29239"/>
                  </a:lnTo>
                  <a:lnTo>
                    <a:pt x="1474637" y="10515"/>
                  </a:lnTo>
                  <a:lnTo>
                    <a:pt x="1485503" y="10515"/>
                  </a:lnTo>
                  <a:lnTo>
                    <a:pt x="1490586" y="11275"/>
                  </a:lnTo>
                  <a:lnTo>
                    <a:pt x="1499699" y="14312"/>
                  </a:lnTo>
                  <a:lnTo>
                    <a:pt x="1503555" y="16445"/>
                  </a:lnTo>
                  <a:lnTo>
                    <a:pt x="1509629" y="21732"/>
                  </a:lnTo>
                  <a:lnTo>
                    <a:pt x="1474637" y="21732"/>
                  </a:lnTo>
                  <a:lnTo>
                    <a:pt x="1469379" y="23075"/>
                  </a:lnTo>
                  <a:lnTo>
                    <a:pt x="1459565" y="28450"/>
                  </a:lnTo>
                  <a:lnTo>
                    <a:pt x="1455066" y="33474"/>
                  </a:lnTo>
                  <a:lnTo>
                    <a:pt x="1450977" y="40835"/>
                  </a:lnTo>
                  <a:close/>
                </a:path>
                <a:path w="1574164" h="178435">
                  <a:moveTo>
                    <a:pt x="1521256" y="138805"/>
                  </a:moveTo>
                  <a:lnTo>
                    <a:pt x="1440987" y="138805"/>
                  </a:lnTo>
                  <a:lnTo>
                    <a:pt x="1440987" y="128290"/>
                  </a:lnTo>
                  <a:lnTo>
                    <a:pt x="1491637" y="68994"/>
                  </a:lnTo>
                  <a:lnTo>
                    <a:pt x="1494441" y="65488"/>
                  </a:lnTo>
                  <a:lnTo>
                    <a:pt x="1504256" y="45275"/>
                  </a:lnTo>
                  <a:lnTo>
                    <a:pt x="1504256" y="35928"/>
                  </a:lnTo>
                  <a:lnTo>
                    <a:pt x="1502182" y="30933"/>
                  </a:lnTo>
                  <a:lnTo>
                    <a:pt x="1493886" y="23572"/>
                  </a:lnTo>
                  <a:lnTo>
                    <a:pt x="1487957" y="21732"/>
                  </a:lnTo>
                  <a:lnTo>
                    <a:pt x="1509629" y="21732"/>
                  </a:lnTo>
                  <a:lnTo>
                    <a:pt x="1509864" y="21936"/>
                  </a:lnTo>
                  <a:lnTo>
                    <a:pt x="1512318" y="25266"/>
                  </a:lnTo>
                  <a:lnTo>
                    <a:pt x="1515823" y="33094"/>
                  </a:lnTo>
                  <a:lnTo>
                    <a:pt x="1516699" y="37388"/>
                  </a:lnTo>
                  <a:lnTo>
                    <a:pt x="1516699" y="47203"/>
                  </a:lnTo>
                  <a:lnTo>
                    <a:pt x="1456410" y="127589"/>
                  </a:lnTo>
                  <a:lnTo>
                    <a:pt x="1521256" y="127589"/>
                  </a:lnTo>
                  <a:lnTo>
                    <a:pt x="1521256" y="138805"/>
                  </a:lnTo>
                  <a:close/>
                </a:path>
                <a:path w="1574164" h="178435">
                  <a:moveTo>
                    <a:pt x="1548246" y="164043"/>
                  </a:moveTo>
                  <a:lnTo>
                    <a:pt x="1537030" y="164043"/>
                  </a:lnTo>
                  <a:lnTo>
                    <a:pt x="1543262" y="154688"/>
                  </a:lnTo>
                  <a:lnTo>
                    <a:pt x="1548465" y="145202"/>
                  </a:lnTo>
                  <a:lnTo>
                    <a:pt x="1559726" y="106119"/>
                  </a:lnTo>
                  <a:lnTo>
                    <a:pt x="1561040" y="86227"/>
                  </a:lnTo>
                  <a:lnTo>
                    <a:pt x="1561040" y="77464"/>
                  </a:lnTo>
                  <a:lnTo>
                    <a:pt x="1555519" y="36892"/>
                  </a:lnTo>
                  <a:lnTo>
                    <a:pt x="1537030" y="0"/>
                  </a:lnTo>
                  <a:lnTo>
                    <a:pt x="1548246" y="0"/>
                  </a:lnTo>
                  <a:lnTo>
                    <a:pt x="1567700" y="35227"/>
                  </a:lnTo>
                  <a:lnTo>
                    <a:pt x="1573979" y="77464"/>
                  </a:lnTo>
                  <a:lnTo>
                    <a:pt x="1573979" y="86227"/>
                  </a:lnTo>
                  <a:lnTo>
                    <a:pt x="1573615" y="96864"/>
                  </a:lnTo>
                  <a:lnTo>
                    <a:pt x="1564118" y="138280"/>
                  </a:lnTo>
                  <a:lnTo>
                    <a:pt x="1554391" y="155981"/>
                  </a:lnTo>
                  <a:lnTo>
                    <a:pt x="1548246" y="1640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325" y="3643830"/>
              <a:ext cx="2700901" cy="337375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644877" y="5428778"/>
            <a:ext cx="38100" cy="38100"/>
            <a:chOff x="1644877" y="5428778"/>
            <a:chExt cx="38100" cy="38100"/>
          </a:xfrm>
        </p:grpSpPr>
        <p:sp>
          <p:nvSpPr>
            <p:cNvPr id="14" name="object 14" descr=""/>
            <p:cNvSpPr/>
            <p:nvPr/>
          </p:nvSpPr>
          <p:spPr>
            <a:xfrm>
              <a:off x="1647444" y="5431535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39" y="9156"/>
                  </a:moveTo>
                  <a:lnTo>
                    <a:pt x="28956" y="9156"/>
                  </a:lnTo>
                  <a:lnTo>
                    <a:pt x="28956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4572" y="4572"/>
                  </a:lnTo>
                  <a:lnTo>
                    <a:pt x="4572" y="9156"/>
                  </a:lnTo>
                  <a:lnTo>
                    <a:pt x="0" y="9156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68"/>
                  </a:lnTo>
                  <a:lnTo>
                    <a:pt x="9144" y="28968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28968"/>
                  </a:lnTo>
                  <a:lnTo>
                    <a:pt x="28956" y="28968"/>
                  </a:lnTo>
                  <a:lnTo>
                    <a:pt x="28956" y="24384"/>
                  </a:lnTo>
                  <a:lnTo>
                    <a:pt x="35039" y="24384"/>
                  </a:lnTo>
                  <a:lnTo>
                    <a:pt x="35039" y="19812"/>
                  </a:lnTo>
                  <a:lnTo>
                    <a:pt x="35039" y="15252"/>
                  </a:lnTo>
                  <a:lnTo>
                    <a:pt x="35039" y="9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47348" y="543125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615158" y="5305238"/>
            <a:ext cx="37465" cy="36830"/>
            <a:chOff x="1615158" y="5305238"/>
            <a:chExt cx="37465" cy="36830"/>
          </a:xfrm>
        </p:grpSpPr>
        <p:sp>
          <p:nvSpPr>
            <p:cNvPr id="17" name="object 17" descr=""/>
            <p:cNvSpPr/>
            <p:nvPr/>
          </p:nvSpPr>
          <p:spPr>
            <a:xfrm>
              <a:off x="1618475" y="530810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33540" y="9131"/>
                  </a:moveTo>
                  <a:lnTo>
                    <a:pt x="28968" y="9131"/>
                  </a:lnTo>
                  <a:lnTo>
                    <a:pt x="28968" y="4572"/>
                  </a:lnTo>
                  <a:lnTo>
                    <a:pt x="24396" y="4572"/>
                  </a:lnTo>
                  <a:lnTo>
                    <a:pt x="24396" y="0"/>
                  </a:lnTo>
                  <a:lnTo>
                    <a:pt x="9156" y="0"/>
                  </a:lnTo>
                  <a:lnTo>
                    <a:pt x="9156" y="4572"/>
                  </a:lnTo>
                  <a:lnTo>
                    <a:pt x="4572" y="4572"/>
                  </a:lnTo>
                  <a:lnTo>
                    <a:pt x="4572" y="9131"/>
                  </a:lnTo>
                  <a:lnTo>
                    <a:pt x="0" y="9131"/>
                  </a:lnTo>
                  <a:lnTo>
                    <a:pt x="0" y="13703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56"/>
                  </a:lnTo>
                  <a:lnTo>
                    <a:pt x="9156" y="28956"/>
                  </a:lnTo>
                  <a:lnTo>
                    <a:pt x="9156" y="33515"/>
                  </a:lnTo>
                  <a:lnTo>
                    <a:pt x="24396" y="33515"/>
                  </a:lnTo>
                  <a:lnTo>
                    <a:pt x="24396" y="28956"/>
                  </a:lnTo>
                  <a:lnTo>
                    <a:pt x="28968" y="28956"/>
                  </a:lnTo>
                  <a:lnTo>
                    <a:pt x="28968" y="24384"/>
                  </a:lnTo>
                  <a:lnTo>
                    <a:pt x="33540" y="24384"/>
                  </a:lnTo>
                  <a:lnTo>
                    <a:pt x="33540" y="19799"/>
                  </a:lnTo>
                  <a:lnTo>
                    <a:pt x="33540" y="13703"/>
                  </a:lnTo>
                  <a:lnTo>
                    <a:pt x="33540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17630" y="530771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738793" y="5666236"/>
            <a:ext cx="36830" cy="36830"/>
            <a:chOff x="1738793" y="5666236"/>
            <a:chExt cx="36830" cy="36830"/>
          </a:xfrm>
        </p:grpSpPr>
        <p:sp>
          <p:nvSpPr>
            <p:cNvPr id="20" name="object 20" descr=""/>
            <p:cNvSpPr/>
            <p:nvPr/>
          </p:nvSpPr>
          <p:spPr>
            <a:xfrm>
              <a:off x="1741932" y="566929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33515" y="9131"/>
                  </a:moveTo>
                  <a:lnTo>
                    <a:pt x="28956" y="9131"/>
                  </a:lnTo>
                  <a:lnTo>
                    <a:pt x="28956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4572" y="4572"/>
                  </a:lnTo>
                  <a:lnTo>
                    <a:pt x="4572" y="9131"/>
                  </a:lnTo>
                  <a:lnTo>
                    <a:pt x="0" y="9131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43"/>
                  </a:lnTo>
                  <a:lnTo>
                    <a:pt x="9144" y="28943"/>
                  </a:lnTo>
                  <a:lnTo>
                    <a:pt x="9144" y="33515"/>
                  </a:lnTo>
                  <a:lnTo>
                    <a:pt x="24384" y="33515"/>
                  </a:lnTo>
                  <a:lnTo>
                    <a:pt x="24384" y="28943"/>
                  </a:lnTo>
                  <a:lnTo>
                    <a:pt x="28956" y="28943"/>
                  </a:lnTo>
                  <a:lnTo>
                    <a:pt x="28956" y="24384"/>
                  </a:lnTo>
                  <a:lnTo>
                    <a:pt x="33515" y="24384"/>
                  </a:lnTo>
                  <a:lnTo>
                    <a:pt x="33515" y="19812"/>
                  </a:lnTo>
                  <a:lnTo>
                    <a:pt x="33515" y="13716"/>
                  </a:lnTo>
                  <a:lnTo>
                    <a:pt x="33515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741265" y="5668708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1738793" y="5023299"/>
            <a:ext cx="36830" cy="38100"/>
            <a:chOff x="1738793" y="5023299"/>
            <a:chExt cx="36830" cy="38100"/>
          </a:xfrm>
        </p:grpSpPr>
        <p:sp>
          <p:nvSpPr>
            <p:cNvPr id="23" name="object 23" descr=""/>
            <p:cNvSpPr/>
            <p:nvPr/>
          </p:nvSpPr>
          <p:spPr>
            <a:xfrm>
              <a:off x="1741932" y="5026151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15" y="9156"/>
                  </a:moveTo>
                  <a:lnTo>
                    <a:pt x="28956" y="9156"/>
                  </a:lnTo>
                  <a:lnTo>
                    <a:pt x="28956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4572" y="4572"/>
                  </a:lnTo>
                  <a:lnTo>
                    <a:pt x="4572" y="9156"/>
                  </a:lnTo>
                  <a:lnTo>
                    <a:pt x="0" y="9156"/>
                  </a:lnTo>
                  <a:lnTo>
                    <a:pt x="0" y="15252"/>
                  </a:lnTo>
                  <a:lnTo>
                    <a:pt x="0" y="19824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56"/>
                  </a:lnTo>
                  <a:lnTo>
                    <a:pt x="9144" y="28956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28956"/>
                  </a:lnTo>
                  <a:lnTo>
                    <a:pt x="28956" y="28956"/>
                  </a:lnTo>
                  <a:lnTo>
                    <a:pt x="28956" y="24384"/>
                  </a:lnTo>
                  <a:lnTo>
                    <a:pt x="33515" y="24384"/>
                  </a:lnTo>
                  <a:lnTo>
                    <a:pt x="33515" y="19824"/>
                  </a:lnTo>
                  <a:lnTo>
                    <a:pt x="33515" y="15252"/>
                  </a:lnTo>
                  <a:lnTo>
                    <a:pt x="33515" y="9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741265" y="502577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1867380" y="5567271"/>
            <a:ext cx="38100" cy="36830"/>
            <a:chOff x="1867380" y="5567271"/>
            <a:chExt cx="38100" cy="36830"/>
          </a:xfrm>
        </p:grpSpPr>
        <p:sp>
          <p:nvSpPr>
            <p:cNvPr id="26" name="object 26" descr=""/>
            <p:cNvSpPr/>
            <p:nvPr/>
          </p:nvSpPr>
          <p:spPr>
            <a:xfrm>
              <a:off x="1869948" y="5570219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52" y="9156"/>
                  </a:moveTo>
                  <a:lnTo>
                    <a:pt x="28956" y="9156"/>
                  </a:lnTo>
                  <a:lnTo>
                    <a:pt x="28956" y="4584"/>
                  </a:lnTo>
                  <a:lnTo>
                    <a:pt x="24384" y="4584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84"/>
                  </a:lnTo>
                  <a:lnTo>
                    <a:pt x="4572" y="4584"/>
                  </a:lnTo>
                  <a:lnTo>
                    <a:pt x="4572" y="9156"/>
                  </a:lnTo>
                  <a:lnTo>
                    <a:pt x="0" y="9156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68"/>
                  </a:lnTo>
                  <a:lnTo>
                    <a:pt x="9144" y="28968"/>
                  </a:lnTo>
                  <a:lnTo>
                    <a:pt x="9144" y="33540"/>
                  </a:lnTo>
                  <a:lnTo>
                    <a:pt x="24384" y="33540"/>
                  </a:lnTo>
                  <a:lnTo>
                    <a:pt x="24384" y="28968"/>
                  </a:lnTo>
                  <a:lnTo>
                    <a:pt x="28956" y="28968"/>
                  </a:lnTo>
                  <a:lnTo>
                    <a:pt x="28956" y="24384"/>
                  </a:lnTo>
                  <a:lnTo>
                    <a:pt x="35052" y="24384"/>
                  </a:lnTo>
                  <a:lnTo>
                    <a:pt x="35052" y="19812"/>
                  </a:lnTo>
                  <a:lnTo>
                    <a:pt x="35052" y="13716"/>
                  </a:lnTo>
                  <a:lnTo>
                    <a:pt x="35052" y="9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869852" y="556974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1679452" y="5587084"/>
            <a:ext cx="36830" cy="36830"/>
            <a:chOff x="1679452" y="5587084"/>
            <a:chExt cx="36830" cy="36830"/>
          </a:xfrm>
        </p:grpSpPr>
        <p:sp>
          <p:nvSpPr>
            <p:cNvPr id="29" name="object 29" descr=""/>
            <p:cNvSpPr/>
            <p:nvPr/>
          </p:nvSpPr>
          <p:spPr>
            <a:xfrm>
              <a:off x="1682483" y="559004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28956" y="24384"/>
                  </a:moveTo>
                  <a:lnTo>
                    <a:pt x="4584" y="24384"/>
                  </a:lnTo>
                  <a:lnTo>
                    <a:pt x="4584" y="28943"/>
                  </a:lnTo>
                  <a:lnTo>
                    <a:pt x="9156" y="28943"/>
                  </a:lnTo>
                  <a:lnTo>
                    <a:pt x="9156" y="33528"/>
                  </a:lnTo>
                  <a:lnTo>
                    <a:pt x="24396" y="33528"/>
                  </a:lnTo>
                  <a:lnTo>
                    <a:pt x="24396" y="28943"/>
                  </a:lnTo>
                  <a:lnTo>
                    <a:pt x="28956" y="28943"/>
                  </a:lnTo>
                  <a:lnTo>
                    <a:pt x="28956" y="24384"/>
                  </a:lnTo>
                  <a:close/>
                </a:path>
                <a:path w="33655" h="33654">
                  <a:moveTo>
                    <a:pt x="33540" y="9144"/>
                  </a:moveTo>
                  <a:lnTo>
                    <a:pt x="28956" y="9144"/>
                  </a:lnTo>
                  <a:lnTo>
                    <a:pt x="28956" y="4559"/>
                  </a:lnTo>
                  <a:lnTo>
                    <a:pt x="24396" y="4559"/>
                  </a:lnTo>
                  <a:lnTo>
                    <a:pt x="24396" y="0"/>
                  </a:lnTo>
                  <a:lnTo>
                    <a:pt x="9156" y="0"/>
                  </a:lnTo>
                  <a:lnTo>
                    <a:pt x="9156" y="4559"/>
                  </a:lnTo>
                  <a:lnTo>
                    <a:pt x="4584" y="4559"/>
                  </a:lnTo>
                  <a:lnTo>
                    <a:pt x="4584" y="9144"/>
                  </a:lnTo>
                  <a:lnTo>
                    <a:pt x="0" y="9144"/>
                  </a:lnTo>
                  <a:lnTo>
                    <a:pt x="0" y="13703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3540" y="24371"/>
                  </a:lnTo>
                  <a:lnTo>
                    <a:pt x="33540" y="19812"/>
                  </a:lnTo>
                  <a:lnTo>
                    <a:pt x="33540" y="13703"/>
                  </a:lnTo>
                  <a:lnTo>
                    <a:pt x="3354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81924" y="558955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709170" y="5235992"/>
            <a:ext cx="106045" cy="92075"/>
            <a:chOff x="1709170" y="5235992"/>
            <a:chExt cx="106045" cy="92075"/>
          </a:xfrm>
        </p:grpSpPr>
        <p:sp>
          <p:nvSpPr>
            <p:cNvPr id="32" name="object 32" descr=""/>
            <p:cNvSpPr/>
            <p:nvPr/>
          </p:nvSpPr>
          <p:spPr>
            <a:xfrm>
              <a:off x="1711439" y="5237987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10668"/>
                  </a:moveTo>
                  <a:lnTo>
                    <a:pt x="30492" y="10668"/>
                  </a:lnTo>
                  <a:lnTo>
                    <a:pt x="30492" y="6108"/>
                  </a:lnTo>
                  <a:lnTo>
                    <a:pt x="24396" y="6108"/>
                  </a:lnTo>
                  <a:lnTo>
                    <a:pt x="24396" y="0"/>
                  </a:lnTo>
                  <a:lnTo>
                    <a:pt x="10680" y="0"/>
                  </a:lnTo>
                  <a:lnTo>
                    <a:pt x="10680" y="6108"/>
                  </a:lnTo>
                  <a:lnTo>
                    <a:pt x="4584" y="6108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5920"/>
                  </a:lnTo>
                  <a:lnTo>
                    <a:pt x="4584" y="25920"/>
                  </a:lnTo>
                  <a:lnTo>
                    <a:pt x="4584" y="30492"/>
                  </a:lnTo>
                  <a:lnTo>
                    <a:pt x="10680" y="30492"/>
                  </a:lnTo>
                  <a:lnTo>
                    <a:pt x="10680" y="35052"/>
                  </a:lnTo>
                  <a:lnTo>
                    <a:pt x="24396" y="35052"/>
                  </a:lnTo>
                  <a:lnTo>
                    <a:pt x="24396" y="30492"/>
                  </a:lnTo>
                  <a:lnTo>
                    <a:pt x="30492" y="30492"/>
                  </a:lnTo>
                  <a:lnTo>
                    <a:pt x="30492" y="25920"/>
                  </a:lnTo>
                  <a:lnTo>
                    <a:pt x="35064" y="25920"/>
                  </a:lnTo>
                  <a:lnTo>
                    <a:pt x="35064" y="19812"/>
                  </a:lnTo>
                  <a:lnTo>
                    <a:pt x="35064" y="15252"/>
                  </a:lnTo>
                  <a:lnTo>
                    <a:pt x="350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711642" y="5238464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781543" y="529286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28" y="10655"/>
                  </a:moveTo>
                  <a:lnTo>
                    <a:pt x="28968" y="10655"/>
                  </a:lnTo>
                  <a:lnTo>
                    <a:pt x="28968" y="4559"/>
                  </a:lnTo>
                  <a:lnTo>
                    <a:pt x="24396" y="4559"/>
                  </a:lnTo>
                  <a:lnTo>
                    <a:pt x="24396" y="0"/>
                  </a:lnTo>
                  <a:lnTo>
                    <a:pt x="9156" y="0"/>
                  </a:lnTo>
                  <a:lnTo>
                    <a:pt x="9156" y="4559"/>
                  </a:lnTo>
                  <a:lnTo>
                    <a:pt x="4584" y="4559"/>
                  </a:lnTo>
                  <a:lnTo>
                    <a:pt x="4584" y="10655"/>
                  </a:lnTo>
                  <a:lnTo>
                    <a:pt x="0" y="10655"/>
                  </a:lnTo>
                  <a:lnTo>
                    <a:pt x="0" y="15240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4584" y="24371"/>
                  </a:lnTo>
                  <a:lnTo>
                    <a:pt x="4584" y="28943"/>
                  </a:lnTo>
                  <a:lnTo>
                    <a:pt x="9156" y="28943"/>
                  </a:lnTo>
                  <a:lnTo>
                    <a:pt x="9156" y="35039"/>
                  </a:lnTo>
                  <a:lnTo>
                    <a:pt x="24396" y="35039"/>
                  </a:lnTo>
                  <a:lnTo>
                    <a:pt x="24396" y="28943"/>
                  </a:lnTo>
                  <a:lnTo>
                    <a:pt x="28968" y="28943"/>
                  </a:lnTo>
                  <a:lnTo>
                    <a:pt x="28968" y="24371"/>
                  </a:lnTo>
                  <a:lnTo>
                    <a:pt x="33528" y="24371"/>
                  </a:lnTo>
                  <a:lnTo>
                    <a:pt x="33528" y="19812"/>
                  </a:lnTo>
                  <a:lnTo>
                    <a:pt x="33528" y="15240"/>
                  </a:lnTo>
                  <a:lnTo>
                    <a:pt x="33528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80794" y="52928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1906909" y="5146933"/>
            <a:ext cx="38100" cy="38100"/>
            <a:chOff x="1906909" y="5146933"/>
            <a:chExt cx="38100" cy="38100"/>
          </a:xfrm>
        </p:grpSpPr>
        <p:sp>
          <p:nvSpPr>
            <p:cNvPr id="37" name="object 37" descr=""/>
            <p:cNvSpPr/>
            <p:nvPr/>
          </p:nvSpPr>
          <p:spPr>
            <a:xfrm>
              <a:off x="1909559" y="514960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9131"/>
                  </a:moveTo>
                  <a:lnTo>
                    <a:pt x="28968" y="9131"/>
                  </a:lnTo>
                  <a:lnTo>
                    <a:pt x="28968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9156" y="0"/>
                  </a:lnTo>
                  <a:lnTo>
                    <a:pt x="9156" y="4572"/>
                  </a:lnTo>
                  <a:lnTo>
                    <a:pt x="4584" y="4572"/>
                  </a:lnTo>
                  <a:lnTo>
                    <a:pt x="4584" y="9131"/>
                  </a:lnTo>
                  <a:lnTo>
                    <a:pt x="0" y="9131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28943"/>
                  </a:lnTo>
                  <a:lnTo>
                    <a:pt x="9156" y="28943"/>
                  </a:lnTo>
                  <a:lnTo>
                    <a:pt x="9156" y="35052"/>
                  </a:lnTo>
                  <a:lnTo>
                    <a:pt x="24384" y="35052"/>
                  </a:lnTo>
                  <a:lnTo>
                    <a:pt x="24384" y="28943"/>
                  </a:lnTo>
                  <a:lnTo>
                    <a:pt x="28968" y="28943"/>
                  </a:lnTo>
                  <a:lnTo>
                    <a:pt x="28968" y="24384"/>
                  </a:lnTo>
                  <a:lnTo>
                    <a:pt x="35064" y="24384"/>
                  </a:lnTo>
                  <a:lnTo>
                    <a:pt x="35064" y="19799"/>
                  </a:lnTo>
                  <a:lnTo>
                    <a:pt x="35064" y="15227"/>
                  </a:lnTo>
                  <a:lnTo>
                    <a:pt x="35064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909381" y="514940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1793181" y="5176651"/>
            <a:ext cx="37465" cy="37465"/>
            <a:chOff x="1793181" y="5176651"/>
            <a:chExt cx="37465" cy="37465"/>
          </a:xfrm>
        </p:grpSpPr>
        <p:sp>
          <p:nvSpPr>
            <p:cNvPr id="40" name="object 40" descr=""/>
            <p:cNvSpPr/>
            <p:nvPr/>
          </p:nvSpPr>
          <p:spPr>
            <a:xfrm>
              <a:off x="1795259" y="5178551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10668"/>
                  </a:moveTo>
                  <a:lnTo>
                    <a:pt x="30480" y="10668"/>
                  </a:lnTo>
                  <a:lnTo>
                    <a:pt x="30480" y="6108"/>
                  </a:lnTo>
                  <a:lnTo>
                    <a:pt x="25920" y="6108"/>
                  </a:lnTo>
                  <a:lnTo>
                    <a:pt x="25920" y="0"/>
                  </a:lnTo>
                  <a:lnTo>
                    <a:pt x="10680" y="0"/>
                  </a:lnTo>
                  <a:lnTo>
                    <a:pt x="10680" y="6108"/>
                  </a:lnTo>
                  <a:lnTo>
                    <a:pt x="6108" y="6108"/>
                  </a:lnTo>
                  <a:lnTo>
                    <a:pt x="6108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24"/>
                  </a:lnTo>
                  <a:lnTo>
                    <a:pt x="0" y="25920"/>
                  </a:lnTo>
                  <a:lnTo>
                    <a:pt x="6108" y="25920"/>
                  </a:lnTo>
                  <a:lnTo>
                    <a:pt x="6108" y="30492"/>
                  </a:lnTo>
                  <a:lnTo>
                    <a:pt x="10680" y="30492"/>
                  </a:lnTo>
                  <a:lnTo>
                    <a:pt x="10680" y="35052"/>
                  </a:lnTo>
                  <a:lnTo>
                    <a:pt x="25920" y="35052"/>
                  </a:lnTo>
                  <a:lnTo>
                    <a:pt x="25920" y="30492"/>
                  </a:lnTo>
                  <a:lnTo>
                    <a:pt x="30480" y="30492"/>
                  </a:lnTo>
                  <a:lnTo>
                    <a:pt x="30480" y="25920"/>
                  </a:lnTo>
                  <a:lnTo>
                    <a:pt x="35064" y="25920"/>
                  </a:lnTo>
                  <a:lnTo>
                    <a:pt x="35064" y="19824"/>
                  </a:lnTo>
                  <a:lnTo>
                    <a:pt x="35064" y="15252"/>
                  </a:lnTo>
                  <a:lnTo>
                    <a:pt x="350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795652" y="517912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1639924" y="4983770"/>
            <a:ext cx="36830" cy="38100"/>
            <a:chOff x="1639924" y="4983770"/>
            <a:chExt cx="36830" cy="38100"/>
          </a:xfrm>
        </p:grpSpPr>
        <p:sp>
          <p:nvSpPr>
            <p:cNvPr id="43" name="object 43" descr=""/>
            <p:cNvSpPr/>
            <p:nvPr/>
          </p:nvSpPr>
          <p:spPr>
            <a:xfrm>
              <a:off x="1642859" y="4986540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40" y="9131"/>
                  </a:moveTo>
                  <a:lnTo>
                    <a:pt x="28968" y="9131"/>
                  </a:lnTo>
                  <a:lnTo>
                    <a:pt x="28968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9156" y="0"/>
                  </a:lnTo>
                  <a:lnTo>
                    <a:pt x="9156" y="4572"/>
                  </a:lnTo>
                  <a:lnTo>
                    <a:pt x="4584" y="4572"/>
                  </a:lnTo>
                  <a:lnTo>
                    <a:pt x="4584" y="9131"/>
                  </a:lnTo>
                  <a:lnTo>
                    <a:pt x="0" y="9131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28956"/>
                  </a:lnTo>
                  <a:lnTo>
                    <a:pt x="9156" y="28956"/>
                  </a:lnTo>
                  <a:lnTo>
                    <a:pt x="9156" y="35052"/>
                  </a:lnTo>
                  <a:lnTo>
                    <a:pt x="24384" y="35052"/>
                  </a:lnTo>
                  <a:lnTo>
                    <a:pt x="24384" y="28956"/>
                  </a:lnTo>
                  <a:lnTo>
                    <a:pt x="28968" y="28956"/>
                  </a:lnTo>
                  <a:lnTo>
                    <a:pt x="28968" y="24384"/>
                  </a:lnTo>
                  <a:lnTo>
                    <a:pt x="33540" y="24384"/>
                  </a:lnTo>
                  <a:lnTo>
                    <a:pt x="33540" y="19799"/>
                  </a:lnTo>
                  <a:lnTo>
                    <a:pt x="33540" y="15227"/>
                  </a:lnTo>
                  <a:lnTo>
                    <a:pt x="33540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642395" y="498624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1842616" y="5231039"/>
            <a:ext cx="36830" cy="37465"/>
            <a:chOff x="1842616" y="5231039"/>
            <a:chExt cx="36830" cy="37465"/>
          </a:xfrm>
        </p:grpSpPr>
        <p:sp>
          <p:nvSpPr>
            <p:cNvPr id="46" name="object 46" descr=""/>
            <p:cNvSpPr/>
            <p:nvPr/>
          </p:nvSpPr>
          <p:spPr>
            <a:xfrm>
              <a:off x="1845551" y="5233428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8968" y="24384"/>
                  </a:moveTo>
                  <a:lnTo>
                    <a:pt x="4584" y="24384"/>
                  </a:lnTo>
                  <a:lnTo>
                    <a:pt x="4584" y="30480"/>
                  </a:lnTo>
                  <a:lnTo>
                    <a:pt x="9156" y="30480"/>
                  </a:lnTo>
                  <a:lnTo>
                    <a:pt x="9156" y="35052"/>
                  </a:lnTo>
                  <a:lnTo>
                    <a:pt x="24396" y="35052"/>
                  </a:lnTo>
                  <a:lnTo>
                    <a:pt x="24396" y="30480"/>
                  </a:lnTo>
                  <a:lnTo>
                    <a:pt x="28968" y="30480"/>
                  </a:lnTo>
                  <a:lnTo>
                    <a:pt x="28968" y="24384"/>
                  </a:lnTo>
                  <a:close/>
                </a:path>
                <a:path w="33655" h="35560">
                  <a:moveTo>
                    <a:pt x="33528" y="10655"/>
                  </a:moveTo>
                  <a:lnTo>
                    <a:pt x="28968" y="10655"/>
                  </a:lnTo>
                  <a:lnTo>
                    <a:pt x="28968" y="4559"/>
                  </a:lnTo>
                  <a:lnTo>
                    <a:pt x="24396" y="4559"/>
                  </a:lnTo>
                  <a:lnTo>
                    <a:pt x="24396" y="0"/>
                  </a:lnTo>
                  <a:lnTo>
                    <a:pt x="9156" y="0"/>
                  </a:lnTo>
                  <a:lnTo>
                    <a:pt x="9156" y="4559"/>
                  </a:lnTo>
                  <a:lnTo>
                    <a:pt x="4584" y="4559"/>
                  </a:lnTo>
                  <a:lnTo>
                    <a:pt x="4584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3528" y="24371"/>
                  </a:lnTo>
                  <a:lnTo>
                    <a:pt x="33528" y="19812"/>
                  </a:lnTo>
                  <a:lnTo>
                    <a:pt x="33528" y="15227"/>
                  </a:lnTo>
                  <a:lnTo>
                    <a:pt x="33528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845087" y="523351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1872333" y="5137027"/>
            <a:ext cx="37465" cy="37465"/>
            <a:chOff x="1872333" y="5137027"/>
            <a:chExt cx="37465" cy="37465"/>
          </a:xfrm>
        </p:grpSpPr>
        <p:sp>
          <p:nvSpPr>
            <p:cNvPr id="49" name="object 49" descr=""/>
            <p:cNvSpPr/>
            <p:nvPr/>
          </p:nvSpPr>
          <p:spPr>
            <a:xfrm>
              <a:off x="1874520" y="513894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39" y="10668"/>
                  </a:moveTo>
                  <a:lnTo>
                    <a:pt x="30480" y="10668"/>
                  </a:lnTo>
                  <a:lnTo>
                    <a:pt x="30480" y="6083"/>
                  </a:lnTo>
                  <a:lnTo>
                    <a:pt x="24384" y="6083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6083"/>
                  </a:lnTo>
                  <a:lnTo>
                    <a:pt x="4572" y="6083"/>
                  </a:lnTo>
                  <a:lnTo>
                    <a:pt x="4572" y="10668"/>
                  </a:lnTo>
                  <a:lnTo>
                    <a:pt x="0" y="10668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5895"/>
                  </a:lnTo>
                  <a:lnTo>
                    <a:pt x="4572" y="25895"/>
                  </a:lnTo>
                  <a:lnTo>
                    <a:pt x="4572" y="30467"/>
                  </a:lnTo>
                  <a:lnTo>
                    <a:pt x="10668" y="30467"/>
                  </a:lnTo>
                  <a:lnTo>
                    <a:pt x="10668" y="35052"/>
                  </a:lnTo>
                  <a:lnTo>
                    <a:pt x="24384" y="35052"/>
                  </a:lnTo>
                  <a:lnTo>
                    <a:pt x="24384" y="30467"/>
                  </a:lnTo>
                  <a:lnTo>
                    <a:pt x="30480" y="30467"/>
                  </a:lnTo>
                  <a:lnTo>
                    <a:pt x="30480" y="25895"/>
                  </a:lnTo>
                  <a:lnTo>
                    <a:pt x="35039" y="25895"/>
                  </a:lnTo>
                  <a:lnTo>
                    <a:pt x="35039" y="19799"/>
                  </a:lnTo>
                  <a:lnTo>
                    <a:pt x="35039" y="15227"/>
                  </a:lnTo>
                  <a:lnTo>
                    <a:pt x="35039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874805" y="513949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1788228" y="5295333"/>
            <a:ext cx="38100" cy="37465"/>
            <a:chOff x="1788228" y="5295333"/>
            <a:chExt cx="38100" cy="37465"/>
          </a:xfrm>
        </p:grpSpPr>
        <p:sp>
          <p:nvSpPr>
            <p:cNvPr id="52" name="object 52" descr=""/>
            <p:cNvSpPr/>
            <p:nvPr/>
          </p:nvSpPr>
          <p:spPr>
            <a:xfrm>
              <a:off x="1790700" y="529742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39" y="10680"/>
                  </a:moveTo>
                  <a:lnTo>
                    <a:pt x="30480" y="10680"/>
                  </a:lnTo>
                  <a:lnTo>
                    <a:pt x="30480" y="6096"/>
                  </a:lnTo>
                  <a:lnTo>
                    <a:pt x="24384" y="6096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6096"/>
                  </a:lnTo>
                  <a:lnTo>
                    <a:pt x="4572" y="6096"/>
                  </a:lnTo>
                  <a:lnTo>
                    <a:pt x="4572" y="10680"/>
                  </a:lnTo>
                  <a:lnTo>
                    <a:pt x="0" y="10680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30480"/>
                  </a:lnTo>
                  <a:lnTo>
                    <a:pt x="10668" y="30480"/>
                  </a:lnTo>
                  <a:lnTo>
                    <a:pt x="10668" y="35064"/>
                  </a:lnTo>
                  <a:lnTo>
                    <a:pt x="24384" y="35064"/>
                  </a:lnTo>
                  <a:lnTo>
                    <a:pt x="24384" y="30480"/>
                  </a:lnTo>
                  <a:lnTo>
                    <a:pt x="30480" y="30480"/>
                  </a:lnTo>
                  <a:lnTo>
                    <a:pt x="30480" y="24384"/>
                  </a:lnTo>
                  <a:lnTo>
                    <a:pt x="35039" y="24384"/>
                  </a:lnTo>
                  <a:lnTo>
                    <a:pt x="35039" y="19812"/>
                  </a:lnTo>
                  <a:lnTo>
                    <a:pt x="35039" y="15252"/>
                  </a:lnTo>
                  <a:lnTo>
                    <a:pt x="35039" y="10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790699" y="529780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1961297" y="5730435"/>
            <a:ext cx="36830" cy="38100"/>
            <a:chOff x="1961297" y="5730435"/>
            <a:chExt cx="36830" cy="38100"/>
          </a:xfrm>
        </p:grpSpPr>
        <p:sp>
          <p:nvSpPr>
            <p:cNvPr id="55" name="object 55" descr=""/>
            <p:cNvSpPr/>
            <p:nvPr/>
          </p:nvSpPr>
          <p:spPr>
            <a:xfrm>
              <a:off x="1964436" y="5733287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15" y="9144"/>
                  </a:moveTo>
                  <a:lnTo>
                    <a:pt x="28956" y="9144"/>
                  </a:lnTo>
                  <a:lnTo>
                    <a:pt x="28956" y="4584"/>
                  </a:lnTo>
                  <a:lnTo>
                    <a:pt x="24384" y="4584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84"/>
                  </a:lnTo>
                  <a:lnTo>
                    <a:pt x="4572" y="4584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68"/>
                  </a:lnTo>
                  <a:lnTo>
                    <a:pt x="9144" y="28968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28968"/>
                  </a:lnTo>
                  <a:lnTo>
                    <a:pt x="28956" y="28968"/>
                  </a:lnTo>
                  <a:lnTo>
                    <a:pt x="28956" y="24384"/>
                  </a:lnTo>
                  <a:lnTo>
                    <a:pt x="33515" y="24384"/>
                  </a:lnTo>
                  <a:lnTo>
                    <a:pt x="33515" y="19812"/>
                  </a:lnTo>
                  <a:lnTo>
                    <a:pt x="33515" y="15252"/>
                  </a:lnTo>
                  <a:lnTo>
                    <a:pt x="3351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963769" y="573290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1788228" y="5275521"/>
            <a:ext cx="38100" cy="37465"/>
            <a:chOff x="1788228" y="5275521"/>
            <a:chExt cx="38100" cy="37465"/>
          </a:xfrm>
        </p:grpSpPr>
        <p:sp>
          <p:nvSpPr>
            <p:cNvPr id="58" name="object 58" descr=""/>
            <p:cNvSpPr/>
            <p:nvPr/>
          </p:nvSpPr>
          <p:spPr>
            <a:xfrm>
              <a:off x="1790700" y="527762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39" y="10668"/>
                  </a:moveTo>
                  <a:lnTo>
                    <a:pt x="30480" y="10668"/>
                  </a:lnTo>
                  <a:lnTo>
                    <a:pt x="30480" y="6083"/>
                  </a:lnTo>
                  <a:lnTo>
                    <a:pt x="24384" y="6083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6083"/>
                  </a:lnTo>
                  <a:lnTo>
                    <a:pt x="4572" y="6083"/>
                  </a:lnTo>
                  <a:lnTo>
                    <a:pt x="4572" y="10668"/>
                  </a:lnTo>
                  <a:lnTo>
                    <a:pt x="0" y="10668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5895"/>
                  </a:lnTo>
                  <a:lnTo>
                    <a:pt x="4572" y="25895"/>
                  </a:lnTo>
                  <a:lnTo>
                    <a:pt x="4572" y="30480"/>
                  </a:lnTo>
                  <a:lnTo>
                    <a:pt x="10668" y="30480"/>
                  </a:lnTo>
                  <a:lnTo>
                    <a:pt x="10668" y="35052"/>
                  </a:lnTo>
                  <a:lnTo>
                    <a:pt x="24384" y="35052"/>
                  </a:lnTo>
                  <a:lnTo>
                    <a:pt x="24384" y="30480"/>
                  </a:lnTo>
                  <a:lnTo>
                    <a:pt x="30480" y="30480"/>
                  </a:lnTo>
                  <a:lnTo>
                    <a:pt x="30480" y="25895"/>
                  </a:lnTo>
                  <a:lnTo>
                    <a:pt x="35039" y="25895"/>
                  </a:lnTo>
                  <a:lnTo>
                    <a:pt x="35039" y="19799"/>
                  </a:lnTo>
                  <a:lnTo>
                    <a:pt x="35039" y="15227"/>
                  </a:lnTo>
                  <a:lnTo>
                    <a:pt x="35039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790699" y="527799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1862427" y="4959005"/>
            <a:ext cx="36830" cy="36830"/>
            <a:chOff x="1862427" y="4959005"/>
            <a:chExt cx="36830" cy="36830"/>
          </a:xfrm>
        </p:grpSpPr>
        <p:sp>
          <p:nvSpPr>
            <p:cNvPr id="61" name="object 61" descr=""/>
            <p:cNvSpPr/>
            <p:nvPr/>
          </p:nvSpPr>
          <p:spPr>
            <a:xfrm>
              <a:off x="1865363" y="496215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33540" y="9131"/>
                  </a:moveTo>
                  <a:lnTo>
                    <a:pt x="28968" y="9131"/>
                  </a:lnTo>
                  <a:lnTo>
                    <a:pt x="28968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9156" y="0"/>
                  </a:lnTo>
                  <a:lnTo>
                    <a:pt x="9156" y="4572"/>
                  </a:lnTo>
                  <a:lnTo>
                    <a:pt x="4584" y="4572"/>
                  </a:lnTo>
                  <a:lnTo>
                    <a:pt x="4584" y="9131"/>
                  </a:lnTo>
                  <a:lnTo>
                    <a:pt x="0" y="9131"/>
                  </a:lnTo>
                  <a:lnTo>
                    <a:pt x="0" y="13716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28956"/>
                  </a:lnTo>
                  <a:lnTo>
                    <a:pt x="9156" y="28956"/>
                  </a:lnTo>
                  <a:lnTo>
                    <a:pt x="9156" y="33515"/>
                  </a:lnTo>
                  <a:lnTo>
                    <a:pt x="24384" y="33515"/>
                  </a:lnTo>
                  <a:lnTo>
                    <a:pt x="24384" y="28956"/>
                  </a:lnTo>
                  <a:lnTo>
                    <a:pt x="28968" y="28956"/>
                  </a:lnTo>
                  <a:lnTo>
                    <a:pt x="28968" y="24384"/>
                  </a:lnTo>
                  <a:lnTo>
                    <a:pt x="33540" y="24384"/>
                  </a:lnTo>
                  <a:lnTo>
                    <a:pt x="33540" y="19799"/>
                  </a:lnTo>
                  <a:lnTo>
                    <a:pt x="33540" y="13716"/>
                  </a:lnTo>
                  <a:lnTo>
                    <a:pt x="33540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864899" y="496147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1837663" y="5176651"/>
            <a:ext cx="37465" cy="37465"/>
            <a:chOff x="1837663" y="5176651"/>
            <a:chExt cx="37465" cy="37465"/>
          </a:xfrm>
        </p:grpSpPr>
        <p:sp>
          <p:nvSpPr>
            <p:cNvPr id="64" name="object 64" descr=""/>
            <p:cNvSpPr/>
            <p:nvPr/>
          </p:nvSpPr>
          <p:spPr>
            <a:xfrm>
              <a:off x="1840979" y="5178551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40" y="10668"/>
                  </a:moveTo>
                  <a:lnTo>
                    <a:pt x="28968" y="10668"/>
                  </a:lnTo>
                  <a:lnTo>
                    <a:pt x="28968" y="6108"/>
                  </a:lnTo>
                  <a:lnTo>
                    <a:pt x="24396" y="6108"/>
                  </a:lnTo>
                  <a:lnTo>
                    <a:pt x="24396" y="0"/>
                  </a:lnTo>
                  <a:lnTo>
                    <a:pt x="9156" y="0"/>
                  </a:lnTo>
                  <a:lnTo>
                    <a:pt x="9156" y="6108"/>
                  </a:lnTo>
                  <a:lnTo>
                    <a:pt x="4584" y="6108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24"/>
                  </a:lnTo>
                  <a:lnTo>
                    <a:pt x="0" y="25920"/>
                  </a:lnTo>
                  <a:lnTo>
                    <a:pt x="4584" y="25920"/>
                  </a:lnTo>
                  <a:lnTo>
                    <a:pt x="4584" y="30492"/>
                  </a:lnTo>
                  <a:lnTo>
                    <a:pt x="9156" y="30492"/>
                  </a:lnTo>
                  <a:lnTo>
                    <a:pt x="9156" y="35052"/>
                  </a:lnTo>
                  <a:lnTo>
                    <a:pt x="24396" y="35052"/>
                  </a:lnTo>
                  <a:lnTo>
                    <a:pt x="24396" y="30492"/>
                  </a:lnTo>
                  <a:lnTo>
                    <a:pt x="28968" y="30492"/>
                  </a:lnTo>
                  <a:lnTo>
                    <a:pt x="28968" y="25920"/>
                  </a:lnTo>
                  <a:lnTo>
                    <a:pt x="33540" y="25920"/>
                  </a:lnTo>
                  <a:lnTo>
                    <a:pt x="33540" y="19824"/>
                  </a:lnTo>
                  <a:lnTo>
                    <a:pt x="33540" y="15252"/>
                  </a:lnTo>
                  <a:lnTo>
                    <a:pt x="3354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840134" y="517912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2628809" y="6061809"/>
            <a:ext cx="36830" cy="37465"/>
            <a:chOff x="2628809" y="6061809"/>
            <a:chExt cx="36830" cy="37465"/>
          </a:xfrm>
        </p:grpSpPr>
        <p:sp>
          <p:nvSpPr>
            <p:cNvPr id="67" name="object 67" descr=""/>
            <p:cNvSpPr/>
            <p:nvPr/>
          </p:nvSpPr>
          <p:spPr>
            <a:xfrm>
              <a:off x="2631948" y="6064008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15" y="10668"/>
                  </a:moveTo>
                  <a:lnTo>
                    <a:pt x="28943" y="10668"/>
                  </a:lnTo>
                  <a:lnTo>
                    <a:pt x="28943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4559" y="4572"/>
                  </a:lnTo>
                  <a:lnTo>
                    <a:pt x="4559" y="10668"/>
                  </a:lnTo>
                  <a:lnTo>
                    <a:pt x="0" y="10668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4559" y="24384"/>
                  </a:lnTo>
                  <a:lnTo>
                    <a:pt x="4559" y="30480"/>
                  </a:lnTo>
                  <a:lnTo>
                    <a:pt x="9144" y="30480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30480"/>
                  </a:lnTo>
                  <a:lnTo>
                    <a:pt x="28943" y="30480"/>
                  </a:lnTo>
                  <a:lnTo>
                    <a:pt x="28943" y="24384"/>
                  </a:lnTo>
                  <a:lnTo>
                    <a:pt x="33515" y="24384"/>
                  </a:lnTo>
                  <a:lnTo>
                    <a:pt x="33515" y="19799"/>
                  </a:lnTo>
                  <a:lnTo>
                    <a:pt x="33515" y="15227"/>
                  </a:lnTo>
                  <a:lnTo>
                    <a:pt x="33515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631281" y="606428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 descr=""/>
          <p:cNvGrpSpPr/>
          <p:nvPr/>
        </p:nvGrpSpPr>
        <p:grpSpPr>
          <a:xfrm>
            <a:off x="2589280" y="5760153"/>
            <a:ext cx="36830" cy="37465"/>
            <a:chOff x="2589280" y="5760153"/>
            <a:chExt cx="36830" cy="37465"/>
          </a:xfrm>
        </p:grpSpPr>
        <p:sp>
          <p:nvSpPr>
            <p:cNvPr id="70" name="object 70" descr=""/>
            <p:cNvSpPr/>
            <p:nvPr/>
          </p:nvSpPr>
          <p:spPr>
            <a:xfrm>
              <a:off x="2592324" y="5762256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8956" y="25908"/>
                  </a:moveTo>
                  <a:lnTo>
                    <a:pt x="4572" y="25908"/>
                  </a:lnTo>
                  <a:lnTo>
                    <a:pt x="4572" y="30467"/>
                  </a:lnTo>
                  <a:lnTo>
                    <a:pt x="9144" y="30467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30467"/>
                  </a:lnTo>
                  <a:lnTo>
                    <a:pt x="28956" y="30467"/>
                  </a:lnTo>
                  <a:lnTo>
                    <a:pt x="28956" y="25908"/>
                  </a:lnTo>
                  <a:close/>
                </a:path>
                <a:path w="33655" h="35560">
                  <a:moveTo>
                    <a:pt x="33515" y="10668"/>
                  </a:moveTo>
                  <a:lnTo>
                    <a:pt x="28956" y="10668"/>
                  </a:lnTo>
                  <a:lnTo>
                    <a:pt x="28956" y="6083"/>
                  </a:lnTo>
                  <a:lnTo>
                    <a:pt x="24384" y="6083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6083"/>
                  </a:lnTo>
                  <a:lnTo>
                    <a:pt x="4572" y="6083"/>
                  </a:lnTo>
                  <a:lnTo>
                    <a:pt x="4572" y="10668"/>
                  </a:lnTo>
                  <a:lnTo>
                    <a:pt x="0" y="10668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5895"/>
                  </a:lnTo>
                  <a:lnTo>
                    <a:pt x="33515" y="25895"/>
                  </a:lnTo>
                  <a:lnTo>
                    <a:pt x="33515" y="19799"/>
                  </a:lnTo>
                  <a:lnTo>
                    <a:pt x="33515" y="15227"/>
                  </a:lnTo>
                  <a:lnTo>
                    <a:pt x="33515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591752" y="5762624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2722726" y="5374390"/>
            <a:ext cx="37465" cy="37465"/>
            <a:chOff x="2722726" y="5374390"/>
            <a:chExt cx="37465" cy="37465"/>
          </a:xfrm>
        </p:grpSpPr>
        <p:sp>
          <p:nvSpPr>
            <p:cNvPr id="73" name="object 73" descr=""/>
            <p:cNvSpPr/>
            <p:nvPr/>
          </p:nvSpPr>
          <p:spPr>
            <a:xfrm>
              <a:off x="2724899" y="5376671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10668"/>
                  </a:moveTo>
                  <a:lnTo>
                    <a:pt x="30492" y="10668"/>
                  </a:lnTo>
                  <a:lnTo>
                    <a:pt x="30492" y="4584"/>
                  </a:lnTo>
                  <a:lnTo>
                    <a:pt x="24396" y="4584"/>
                  </a:lnTo>
                  <a:lnTo>
                    <a:pt x="24396" y="0"/>
                  </a:lnTo>
                  <a:lnTo>
                    <a:pt x="10680" y="0"/>
                  </a:lnTo>
                  <a:lnTo>
                    <a:pt x="10680" y="4584"/>
                  </a:lnTo>
                  <a:lnTo>
                    <a:pt x="6108" y="4584"/>
                  </a:lnTo>
                  <a:lnTo>
                    <a:pt x="6108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6108" y="24384"/>
                  </a:lnTo>
                  <a:lnTo>
                    <a:pt x="6108" y="30492"/>
                  </a:lnTo>
                  <a:lnTo>
                    <a:pt x="10680" y="30492"/>
                  </a:lnTo>
                  <a:lnTo>
                    <a:pt x="10680" y="35052"/>
                  </a:lnTo>
                  <a:lnTo>
                    <a:pt x="24396" y="35052"/>
                  </a:lnTo>
                  <a:lnTo>
                    <a:pt x="24396" y="30492"/>
                  </a:lnTo>
                  <a:lnTo>
                    <a:pt x="30492" y="30492"/>
                  </a:lnTo>
                  <a:lnTo>
                    <a:pt x="30492" y="24384"/>
                  </a:lnTo>
                  <a:lnTo>
                    <a:pt x="35064" y="24384"/>
                  </a:lnTo>
                  <a:lnTo>
                    <a:pt x="35064" y="19812"/>
                  </a:lnTo>
                  <a:lnTo>
                    <a:pt x="35064" y="15252"/>
                  </a:lnTo>
                  <a:lnTo>
                    <a:pt x="350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725197" y="537686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 descr=""/>
          <p:cNvGrpSpPr/>
          <p:nvPr/>
        </p:nvGrpSpPr>
        <p:grpSpPr>
          <a:xfrm>
            <a:off x="2688150" y="5878834"/>
            <a:ext cx="36830" cy="37465"/>
            <a:chOff x="2688150" y="5878834"/>
            <a:chExt cx="36830" cy="37465"/>
          </a:xfrm>
        </p:grpSpPr>
        <p:sp>
          <p:nvSpPr>
            <p:cNvPr id="76" name="object 76" descr=""/>
            <p:cNvSpPr/>
            <p:nvPr/>
          </p:nvSpPr>
          <p:spPr>
            <a:xfrm>
              <a:off x="2691371" y="5881128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8968" y="24384"/>
                  </a:moveTo>
                  <a:lnTo>
                    <a:pt x="4584" y="24384"/>
                  </a:lnTo>
                  <a:lnTo>
                    <a:pt x="4584" y="30480"/>
                  </a:lnTo>
                  <a:lnTo>
                    <a:pt x="9144" y="30480"/>
                  </a:lnTo>
                  <a:lnTo>
                    <a:pt x="9144" y="35052"/>
                  </a:lnTo>
                  <a:lnTo>
                    <a:pt x="24396" y="35052"/>
                  </a:lnTo>
                  <a:lnTo>
                    <a:pt x="24396" y="30480"/>
                  </a:lnTo>
                  <a:lnTo>
                    <a:pt x="28968" y="30480"/>
                  </a:lnTo>
                  <a:lnTo>
                    <a:pt x="28968" y="24384"/>
                  </a:lnTo>
                  <a:close/>
                </a:path>
                <a:path w="33655" h="35560">
                  <a:moveTo>
                    <a:pt x="33528" y="10655"/>
                  </a:moveTo>
                  <a:lnTo>
                    <a:pt x="28968" y="10655"/>
                  </a:lnTo>
                  <a:lnTo>
                    <a:pt x="28968" y="4559"/>
                  </a:lnTo>
                  <a:lnTo>
                    <a:pt x="24396" y="4559"/>
                  </a:lnTo>
                  <a:lnTo>
                    <a:pt x="24396" y="0"/>
                  </a:lnTo>
                  <a:lnTo>
                    <a:pt x="9144" y="0"/>
                  </a:lnTo>
                  <a:lnTo>
                    <a:pt x="9144" y="4559"/>
                  </a:lnTo>
                  <a:lnTo>
                    <a:pt x="4584" y="4559"/>
                  </a:lnTo>
                  <a:lnTo>
                    <a:pt x="4584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3528" y="24371"/>
                  </a:lnTo>
                  <a:lnTo>
                    <a:pt x="33528" y="19812"/>
                  </a:lnTo>
                  <a:lnTo>
                    <a:pt x="33528" y="15227"/>
                  </a:lnTo>
                  <a:lnTo>
                    <a:pt x="33528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2690621" y="588130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 descr=""/>
          <p:cNvGrpSpPr/>
          <p:nvPr/>
        </p:nvGrpSpPr>
        <p:grpSpPr>
          <a:xfrm>
            <a:off x="2826548" y="5463449"/>
            <a:ext cx="37465" cy="36830"/>
            <a:chOff x="2826548" y="5463449"/>
            <a:chExt cx="37465" cy="36830"/>
          </a:xfrm>
        </p:grpSpPr>
        <p:sp>
          <p:nvSpPr>
            <p:cNvPr id="79" name="object 79" descr=""/>
            <p:cNvSpPr/>
            <p:nvPr/>
          </p:nvSpPr>
          <p:spPr>
            <a:xfrm>
              <a:off x="2828531" y="5466587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64" y="9144"/>
                  </a:moveTo>
                  <a:lnTo>
                    <a:pt x="30492" y="9144"/>
                  </a:lnTo>
                  <a:lnTo>
                    <a:pt x="30492" y="4584"/>
                  </a:lnTo>
                  <a:lnTo>
                    <a:pt x="25920" y="4584"/>
                  </a:lnTo>
                  <a:lnTo>
                    <a:pt x="25920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6108" y="4584"/>
                  </a:lnTo>
                  <a:lnTo>
                    <a:pt x="6108" y="9144"/>
                  </a:lnTo>
                  <a:lnTo>
                    <a:pt x="0" y="9144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6108" y="24384"/>
                  </a:lnTo>
                  <a:lnTo>
                    <a:pt x="6108" y="28968"/>
                  </a:lnTo>
                  <a:lnTo>
                    <a:pt x="10668" y="28968"/>
                  </a:lnTo>
                  <a:lnTo>
                    <a:pt x="10668" y="33540"/>
                  </a:lnTo>
                  <a:lnTo>
                    <a:pt x="25920" y="33540"/>
                  </a:lnTo>
                  <a:lnTo>
                    <a:pt x="25920" y="28968"/>
                  </a:lnTo>
                  <a:lnTo>
                    <a:pt x="30492" y="28968"/>
                  </a:lnTo>
                  <a:lnTo>
                    <a:pt x="30492" y="24384"/>
                  </a:lnTo>
                  <a:lnTo>
                    <a:pt x="35064" y="24384"/>
                  </a:lnTo>
                  <a:lnTo>
                    <a:pt x="35064" y="19812"/>
                  </a:lnTo>
                  <a:lnTo>
                    <a:pt x="35064" y="13716"/>
                  </a:lnTo>
                  <a:lnTo>
                    <a:pt x="3506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2829020" y="546592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 descr=""/>
          <p:cNvGrpSpPr/>
          <p:nvPr/>
        </p:nvGrpSpPr>
        <p:grpSpPr>
          <a:xfrm>
            <a:off x="2836454" y="5369437"/>
            <a:ext cx="38100" cy="38100"/>
            <a:chOff x="2836454" y="5369437"/>
            <a:chExt cx="38100" cy="38100"/>
          </a:xfrm>
        </p:grpSpPr>
        <p:sp>
          <p:nvSpPr>
            <p:cNvPr id="82" name="object 82" descr=""/>
            <p:cNvSpPr/>
            <p:nvPr/>
          </p:nvSpPr>
          <p:spPr>
            <a:xfrm>
              <a:off x="2839199" y="537211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8968" y="24384"/>
                  </a:moveTo>
                  <a:lnTo>
                    <a:pt x="4584" y="24384"/>
                  </a:lnTo>
                  <a:lnTo>
                    <a:pt x="4584" y="28943"/>
                  </a:lnTo>
                  <a:lnTo>
                    <a:pt x="9156" y="28943"/>
                  </a:lnTo>
                  <a:lnTo>
                    <a:pt x="9156" y="35052"/>
                  </a:lnTo>
                  <a:lnTo>
                    <a:pt x="24396" y="35052"/>
                  </a:lnTo>
                  <a:lnTo>
                    <a:pt x="24396" y="28943"/>
                  </a:lnTo>
                  <a:lnTo>
                    <a:pt x="28968" y="28943"/>
                  </a:lnTo>
                  <a:lnTo>
                    <a:pt x="28968" y="24384"/>
                  </a:lnTo>
                  <a:close/>
                </a:path>
                <a:path w="35560" h="35560">
                  <a:moveTo>
                    <a:pt x="35064" y="9144"/>
                  </a:moveTo>
                  <a:lnTo>
                    <a:pt x="28968" y="9144"/>
                  </a:lnTo>
                  <a:lnTo>
                    <a:pt x="28968" y="4559"/>
                  </a:lnTo>
                  <a:lnTo>
                    <a:pt x="24396" y="4559"/>
                  </a:lnTo>
                  <a:lnTo>
                    <a:pt x="24396" y="0"/>
                  </a:lnTo>
                  <a:lnTo>
                    <a:pt x="9156" y="0"/>
                  </a:lnTo>
                  <a:lnTo>
                    <a:pt x="9156" y="4559"/>
                  </a:lnTo>
                  <a:lnTo>
                    <a:pt x="4584" y="4559"/>
                  </a:lnTo>
                  <a:lnTo>
                    <a:pt x="4584" y="9144"/>
                  </a:lnTo>
                  <a:lnTo>
                    <a:pt x="0" y="9144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64" y="24371"/>
                  </a:lnTo>
                  <a:lnTo>
                    <a:pt x="35064" y="19812"/>
                  </a:lnTo>
                  <a:lnTo>
                    <a:pt x="35064" y="15227"/>
                  </a:lnTo>
                  <a:lnTo>
                    <a:pt x="3506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838926" y="537190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3083723" y="5888740"/>
            <a:ext cx="37465" cy="36830"/>
            <a:chOff x="3083723" y="5888740"/>
            <a:chExt cx="37465" cy="36830"/>
          </a:xfrm>
        </p:grpSpPr>
        <p:sp>
          <p:nvSpPr>
            <p:cNvPr id="85" name="object 85" descr=""/>
            <p:cNvSpPr/>
            <p:nvPr/>
          </p:nvSpPr>
          <p:spPr>
            <a:xfrm>
              <a:off x="3086100" y="5891796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0480" y="24384"/>
                  </a:moveTo>
                  <a:lnTo>
                    <a:pt x="4572" y="24384"/>
                  </a:lnTo>
                  <a:lnTo>
                    <a:pt x="4572" y="28943"/>
                  </a:lnTo>
                  <a:lnTo>
                    <a:pt x="10668" y="28943"/>
                  </a:lnTo>
                  <a:lnTo>
                    <a:pt x="10668" y="33528"/>
                  </a:lnTo>
                  <a:lnTo>
                    <a:pt x="24384" y="33528"/>
                  </a:lnTo>
                  <a:lnTo>
                    <a:pt x="24384" y="28943"/>
                  </a:lnTo>
                  <a:lnTo>
                    <a:pt x="30480" y="28943"/>
                  </a:lnTo>
                  <a:lnTo>
                    <a:pt x="30480" y="24384"/>
                  </a:lnTo>
                  <a:close/>
                </a:path>
                <a:path w="35560" h="33654">
                  <a:moveTo>
                    <a:pt x="35039" y="9144"/>
                  </a:moveTo>
                  <a:lnTo>
                    <a:pt x="30480" y="9144"/>
                  </a:lnTo>
                  <a:lnTo>
                    <a:pt x="30480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59"/>
                  </a:lnTo>
                  <a:lnTo>
                    <a:pt x="4572" y="4559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3703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39" y="24371"/>
                  </a:lnTo>
                  <a:lnTo>
                    <a:pt x="35039" y="19812"/>
                  </a:lnTo>
                  <a:lnTo>
                    <a:pt x="35039" y="13703"/>
                  </a:lnTo>
                  <a:lnTo>
                    <a:pt x="35039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086195" y="589121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 descr=""/>
          <p:cNvGrpSpPr/>
          <p:nvPr/>
        </p:nvGrpSpPr>
        <p:grpSpPr>
          <a:xfrm>
            <a:off x="2693103" y="5532696"/>
            <a:ext cx="38100" cy="38100"/>
            <a:chOff x="2693103" y="5532696"/>
            <a:chExt cx="38100" cy="38100"/>
          </a:xfrm>
        </p:grpSpPr>
        <p:sp>
          <p:nvSpPr>
            <p:cNvPr id="88" name="object 88" descr=""/>
            <p:cNvSpPr/>
            <p:nvPr/>
          </p:nvSpPr>
          <p:spPr>
            <a:xfrm>
              <a:off x="2695956" y="553518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8943" y="24384"/>
                  </a:moveTo>
                  <a:lnTo>
                    <a:pt x="4559" y="24384"/>
                  </a:lnTo>
                  <a:lnTo>
                    <a:pt x="4559" y="28943"/>
                  </a:lnTo>
                  <a:lnTo>
                    <a:pt x="9144" y="28943"/>
                  </a:lnTo>
                  <a:lnTo>
                    <a:pt x="9144" y="35039"/>
                  </a:lnTo>
                  <a:lnTo>
                    <a:pt x="24384" y="35039"/>
                  </a:lnTo>
                  <a:lnTo>
                    <a:pt x="24384" y="28943"/>
                  </a:lnTo>
                  <a:lnTo>
                    <a:pt x="28943" y="28943"/>
                  </a:lnTo>
                  <a:lnTo>
                    <a:pt x="28943" y="24384"/>
                  </a:lnTo>
                  <a:close/>
                </a:path>
                <a:path w="35560" h="35560">
                  <a:moveTo>
                    <a:pt x="35052" y="10655"/>
                  </a:moveTo>
                  <a:lnTo>
                    <a:pt x="28943" y="10655"/>
                  </a:lnTo>
                  <a:lnTo>
                    <a:pt x="28943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59"/>
                  </a:lnTo>
                  <a:lnTo>
                    <a:pt x="4559" y="4559"/>
                  </a:lnTo>
                  <a:lnTo>
                    <a:pt x="4559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52" y="24371"/>
                  </a:lnTo>
                  <a:lnTo>
                    <a:pt x="35052" y="19812"/>
                  </a:lnTo>
                  <a:lnTo>
                    <a:pt x="35052" y="15227"/>
                  </a:lnTo>
                  <a:lnTo>
                    <a:pt x="35052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2695574" y="553516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 descr=""/>
          <p:cNvGrpSpPr/>
          <p:nvPr/>
        </p:nvGrpSpPr>
        <p:grpSpPr>
          <a:xfrm>
            <a:off x="2866172" y="5359627"/>
            <a:ext cx="37465" cy="37465"/>
            <a:chOff x="2866172" y="5359627"/>
            <a:chExt cx="37465" cy="37465"/>
          </a:xfrm>
        </p:grpSpPr>
        <p:sp>
          <p:nvSpPr>
            <p:cNvPr id="91" name="object 91" descr=""/>
            <p:cNvSpPr/>
            <p:nvPr/>
          </p:nvSpPr>
          <p:spPr>
            <a:xfrm>
              <a:off x="2868155" y="536144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52" y="10655"/>
                  </a:moveTo>
                  <a:lnTo>
                    <a:pt x="30492" y="10655"/>
                  </a:lnTo>
                  <a:lnTo>
                    <a:pt x="30492" y="6096"/>
                  </a:lnTo>
                  <a:lnTo>
                    <a:pt x="25920" y="6096"/>
                  </a:lnTo>
                  <a:lnTo>
                    <a:pt x="25920" y="0"/>
                  </a:lnTo>
                  <a:lnTo>
                    <a:pt x="10668" y="0"/>
                  </a:lnTo>
                  <a:lnTo>
                    <a:pt x="10668" y="6096"/>
                  </a:lnTo>
                  <a:lnTo>
                    <a:pt x="6108" y="6096"/>
                  </a:lnTo>
                  <a:lnTo>
                    <a:pt x="6108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5895"/>
                  </a:lnTo>
                  <a:lnTo>
                    <a:pt x="6108" y="25895"/>
                  </a:lnTo>
                  <a:lnTo>
                    <a:pt x="6108" y="30480"/>
                  </a:lnTo>
                  <a:lnTo>
                    <a:pt x="10668" y="30480"/>
                  </a:lnTo>
                  <a:lnTo>
                    <a:pt x="10668" y="35052"/>
                  </a:lnTo>
                  <a:lnTo>
                    <a:pt x="25920" y="35052"/>
                  </a:lnTo>
                  <a:lnTo>
                    <a:pt x="25920" y="30480"/>
                  </a:lnTo>
                  <a:lnTo>
                    <a:pt x="30492" y="30480"/>
                  </a:lnTo>
                  <a:lnTo>
                    <a:pt x="30492" y="25895"/>
                  </a:lnTo>
                  <a:lnTo>
                    <a:pt x="35052" y="25895"/>
                  </a:lnTo>
                  <a:lnTo>
                    <a:pt x="35052" y="19812"/>
                  </a:lnTo>
                  <a:lnTo>
                    <a:pt x="35052" y="15227"/>
                  </a:lnTo>
                  <a:lnTo>
                    <a:pt x="35052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2868644" y="5362098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 descr=""/>
          <p:cNvGrpSpPr/>
          <p:nvPr/>
        </p:nvGrpSpPr>
        <p:grpSpPr>
          <a:xfrm>
            <a:off x="2965042" y="5043111"/>
            <a:ext cx="37465" cy="36830"/>
            <a:chOff x="2965042" y="5043111"/>
            <a:chExt cx="37465" cy="36830"/>
          </a:xfrm>
        </p:grpSpPr>
        <p:sp>
          <p:nvSpPr>
            <p:cNvPr id="94" name="object 94" descr=""/>
            <p:cNvSpPr/>
            <p:nvPr/>
          </p:nvSpPr>
          <p:spPr>
            <a:xfrm>
              <a:off x="2967215" y="5045976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0492" y="24384"/>
                  </a:moveTo>
                  <a:lnTo>
                    <a:pt x="4584" y="24384"/>
                  </a:lnTo>
                  <a:lnTo>
                    <a:pt x="4584" y="28943"/>
                  </a:lnTo>
                  <a:lnTo>
                    <a:pt x="10680" y="28943"/>
                  </a:lnTo>
                  <a:lnTo>
                    <a:pt x="10680" y="33528"/>
                  </a:lnTo>
                  <a:lnTo>
                    <a:pt x="24384" y="33528"/>
                  </a:lnTo>
                  <a:lnTo>
                    <a:pt x="24384" y="28943"/>
                  </a:lnTo>
                  <a:lnTo>
                    <a:pt x="30492" y="28943"/>
                  </a:lnTo>
                  <a:lnTo>
                    <a:pt x="30492" y="24384"/>
                  </a:lnTo>
                  <a:close/>
                </a:path>
                <a:path w="35560" h="33654">
                  <a:moveTo>
                    <a:pt x="35064" y="9131"/>
                  </a:moveTo>
                  <a:lnTo>
                    <a:pt x="30492" y="9131"/>
                  </a:lnTo>
                  <a:lnTo>
                    <a:pt x="30492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10680" y="0"/>
                  </a:lnTo>
                  <a:lnTo>
                    <a:pt x="10680" y="4559"/>
                  </a:lnTo>
                  <a:lnTo>
                    <a:pt x="4584" y="4559"/>
                  </a:lnTo>
                  <a:lnTo>
                    <a:pt x="4584" y="9131"/>
                  </a:lnTo>
                  <a:lnTo>
                    <a:pt x="0" y="9131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64" y="24371"/>
                  </a:lnTo>
                  <a:lnTo>
                    <a:pt x="35064" y="19812"/>
                  </a:lnTo>
                  <a:lnTo>
                    <a:pt x="35064" y="15227"/>
                  </a:lnTo>
                  <a:lnTo>
                    <a:pt x="35064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2967513" y="504558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 descr=""/>
          <p:cNvGrpSpPr/>
          <p:nvPr/>
        </p:nvGrpSpPr>
        <p:grpSpPr>
          <a:xfrm>
            <a:off x="2475552" y="5626612"/>
            <a:ext cx="38100" cy="36830"/>
            <a:chOff x="2475552" y="5626612"/>
            <a:chExt cx="38100" cy="36830"/>
          </a:xfrm>
        </p:grpSpPr>
        <p:sp>
          <p:nvSpPr>
            <p:cNvPr id="97" name="object 97" descr=""/>
            <p:cNvSpPr/>
            <p:nvPr/>
          </p:nvSpPr>
          <p:spPr>
            <a:xfrm>
              <a:off x="2478024" y="5629655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39" y="9144"/>
                  </a:moveTo>
                  <a:lnTo>
                    <a:pt x="30467" y="9144"/>
                  </a:lnTo>
                  <a:lnTo>
                    <a:pt x="30467" y="4584"/>
                  </a:lnTo>
                  <a:lnTo>
                    <a:pt x="24384" y="4584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4572" y="4584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68"/>
                  </a:lnTo>
                  <a:lnTo>
                    <a:pt x="10668" y="28968"/>
                  </a:lnTo>
                  <a:lnTo>
                    <a:pt x="10668" y="33540"/>
                  </a:lnTo>
                  <a:lnTo>
                    <a:pt x="24384" y="33540"/>
                  </a:lnTo>
                  <a:lnTo>
                    <a:pt x="24384" y="28968"/>
                  </a:lnTo>
                  <a:lnTo>
                    <a:pt x="30467" y="28968"/>
                  </a:lnTo>
                  <a:lnTo>
                    <a:pt x="30467" y="24384"/>
                  </a:lnTo>
                  <a:lnTo>
                    <a:pt x="35039" y="24384"/>
                  </a:lnTo>
                  <a:lnTo>
                    <a:pt x="35039" y="19812"/>
                  </a:lnTo>
                  <a:lnTo>
                    <a:pt x="35039" y="13716"/>
                  </a:lnTo>
                  <a:lnTo>
                    <a:pt x="35039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2478023" y="5629084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9" name="object 99" descr=""/>
          <p:cNvGrpSpPr/>
          <p:nvPr/>
        </p:nvGrpSpPr>
        <p:grpSpPr>
          <a:xfrm>
            <a:off x="3276509" y="5938175"/>
            <a:ext cx="36830" cy="37465"/>
            <a:chOff x="3276509" y="5938175"/>
            <a:chExt cx="36830" cy="37465"/>
          </a:xfrm>
        </p:grpSpPr>
        <p:sp>
          <p:nvSpPr>
            <p:cNvPr id="100" name="object 100" descr=""/>
            <p:cNvSpPr/>
            <p:nvPr/>
          </p:nvSpPr>
          <p:spPr>
            <a:xfrm>
              <a:off x="3279647" y="594056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33515" y="10655"/>
                  </a:moveTo>
                  <a:lnTo>
                    <a:pt x="28943" y="10655"/>
                  </a:lnTo>
                  <a:lnTo>
                    <a:pt x="28943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59"/>
                  </a:lnTo>
                  <a:lnTo>
                    <a:pt x="4559" y="4559"/>
                  </a:lnTo>
                  <a:lnTo>
                    <a:pt x="4559" y="10655"/>
                  </a:lnTo>
                  <a:lnTo>
                    <a:pt x="0" y="10655"/>
                  </a:lnTo>
                  <a:lnTo>
                    <a:pt x="0" y="15240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4559" y="24371"/>
                  </a:lnTo>
                  <a:lnTo>
                    <a:pt x="4559" y="30480"/>
                  </a:lnTo>
                  <a:lnTo>
                    <a:pt x="9144" y="30480"/>
                  </a:lnTo>
                  <a:lnTo>
                    <a:pt x="9144" y="35039"/>
                  </a:lnTo>
                  <a:lnTo>
                    <a:pt x="24384" y="35039"/>
                  </a:lnTo>
                  <a:lnTo>
                    <a:pt x="24384" y="30480"/>
                  </a:lnTo>
                  <a:lnTo>
                    <a:pt x="28943" y="30480"/>
                  </a:lnTo>
                  <a:lnTo>
                    <a:pt x="28943" y="24371"/>
                  </a:lnTo>
                  <a:lnTo>
                    <a:pt x="33515" y="24371"/>
                  </a:lnTo>
                  <a:lnTo>
                    <a:pt x="33515" y="19812"/>
                  </a:lnTo>
                  <a:lnTo>
                    <a:pt x="33515" y="15240"/>
                  </a:lnTo>
                  <a:lnTo>
                    <a:pt x="33515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278981" y="594064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2" name="object 102" descr=""/>
          <p:cNvGrpSpPr/>
          <p:nvPr/>
        </p:nvGrpSpPr>
        <p:grpSpPr>
          <a:xfrm>
            <a:off x="3400144" y="5468402"/>
            <a:ext cx="36830" cy="38100"/>
            <a:chOff x="3400144" y="5468402"/>
            <a:chExt cx="36830" cy="38100"/>
          </a:xfrm>
        </p:grpSpPr>
        <p:sp>
          <p:nvSpPr>
            <p:cNvPr id="103" name="object 103" descr=""/>
            <p:cNvSpPr/>
            <p:nvPr/>
          </p:nvSpPr>
          <p:spPr>
            <a:xfrm>
              <a:off x="3403079" y="5471172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33528" y="9131"/>
                  </a:moveTo>
                  <a:lnTo>
                    <a:pt x="28968" y="9131"/>
                  </a:lnTo>
                  <a:lnTo>
                    <a:pt x="28968" y="4572"/>
                  </a:lnTo>
                  <a:lnTo>
                    <a:pt x="24396" y="4572"/>
                  </a:lnTo>
                  <a:lnTo>
                    <a:pt x="24396" y="0"/>
                  </a:lnTo>
                  <a:lnTo>
                    <a:pt x="9156" y="0"/>
                  </a:lnTo>
                  <a:lnTo>
                    <a:pt x="9156" y="4572"/>
                  </a:lnTo>
                  <a:lnTo>
                    <a:pt x="4584" y="4572"/>
                  </a:lnTo>
                  <a:lnTo>
                    <a:pt x="4584" y="9131"/>
                  </a:lnTo>
                  <a:lnTo>
                    <a:pt x="0" y="9131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28956"/>
                  </a:lnTo>
                  <a:lnTo>
                    <a:pt x="9156" y="28956"/>
                  </a:lnTo>
                  <a:lnTo>
                    <a:pt x="9156" y="35052"/>
                  </a:lnTo>
                  <a:lnTo>
                    <a:pt x="24396" y="35052"/>
                  </a:lnTo>
                  <a:lnTo>
                    <a:pt x="24396" y="28956"/>
                  </a:lnTo>
                  <a:lnTo>
                    <a:pt x="28968" y="28956"/>
                  </a:lnTo>
                  <a:lnTo>
                    <a:pt x="28968" y="24384"/>
                  </a:lnTo>
                  <a:lnTo>
                    <a:pt x="33528" y="24384"/>
                  </a:lnTo>
                  <a:lnTo>
                    <a:pt x="33528" y="19799"/>
                  </a:lnTo>
                  <a:lnTo>
                    <a:pt x="33528" y="15227"/>
                  </a:lnTo>
                  <a:lnTo>
                    <a:pt x="33528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3402615" y="547087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 descr=""/>
          <p:cNvGrpSpPr/>
          <p:nvPr/>
        </p:nvGrpSpPr>
        <p:grpSpPr>
          <a:xfrm>
            <a:off x="2826548" y="4672207"/>
            <a:ext cx="37465" cy="37465"/>
            <a:chOff x="2826548" y="4672207"/>
            <a:chExt cx="37465" cy="37465"/>
          </a:xfrm>
        </p:grpSpPr>
        <p:sp>
          <p:nvSpPr>
            <p:cNvPr id="106" name="object 106" descr=""/>
            <p:cNvSpPr/>
            <p:nvPr/>
          </p:nvSpPr>
          <p:spPr>
            <a:xfrm>
              <a:off x="2828531" y="467412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0492" y="25908"/>
                  </a:moveTo>
                  <a:lnTo>
                    <a:pt x="6108" y="25908"/>
                  </a:lnTo>
                  <a:lnTo>
                    <a:pt x="6108" y="30480"/>
                  </a:lnTo>
                  <a:lnTo>
                    <a:pt x="10668" y="30480"/>
                  </a:lnTo>
                  <a:lnTo>
                    <a:pt x="10668" y="35039"/>
                  </a:lnTo>
                  <a:lnTo>
                    <a:pt x="25920" y="35039"/>
                  </a:lnTo>
                  <a:lnTo>
                    <a:pt x="25920" y="30480"/>
                  </a:lnTo>
                  <a:lnTo>
                    <a:pt x="30492" y="30480"/>
                  </a:lnTo>
                  <a:lnTo>
                    <a:pt x="30492" y="25908"/>
                  </a:lnTo>
                  <a:close/>
                </a:path>
                <a:path w="35560" h="35560">
                  <a:moveTo>
                    <a:pt x="35064" y="10655"/>
                  </a:moveTo>
                  <a:lnTo>
                    <a:pt x="30492" y="10655"/>
                  </a:lnTo>
                  <a:lnTo>
                    <a:pt x="30492" y="6083"/>
                  </a:lnTo>
                  <a:lnTo>
                    <a:pt x="25920" y="6083"/>
                  </a:lnTo>
                  <a:lnTo>
                    <a:pt x="25920" y="0"/>
                  </a:lnTo>
                  <a:lnTo>
                    <a:pt x="10668" y="0"/>
                  </a:lnTo>
                  <a:lnTo>
                    <a:pt x="10668" y="6083"/>
                  </a:lnTo>
                  <a:lnTo>
                    <a:pt x="6108" y="6083"/>
                  </a:lnTo>
                  <a:lnTo>
                    <a:pt x="6108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5895"/>
                  </a:lnTo>
                  <a:lnTo>
                    <a:pt x="35064" y="25895"/>
                  </a:lnTo>
                  <a:lnTo>
                    <a:pt x="35064" y="19799"/>
                  </a:lnTo>
                  <a:lnTo>
                    <a:pt x="35064" y="15227"/>
                  </a:lnTo>
                  <a:lnTo>
                    <a:pt x="35064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2829020" y="467467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 descr=""/>
          <p:cNvGrpSpPr/>
          <p:nvPr/>
        </p:nvGrpSpPr>
        <p:grpSpPr>
          <a:xfrm>
            <a:off x="2965042" y="5176651"/>
            <a:ext cx="37465" cy="37465"/>
            <a:chOff x="2965042" y="5176651"/>
            <a:chExt cx="37465" cy="37465"/>
          </a:xfrm>
        </p:grpSpPr>
        <p:sp>
          <p:nvSpPr>
            <p:cNvPr id="109" name="object 109" descr=""/>
            <p:cNvSpPr/>
            <p:nvPr/>
          </p:nvSpPr>
          <p:spPr>
            <a:xfrm>
              <a:off x="2967215" y="5178551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10668"/>
                  </a:moveTo>
                  <a:lnTo>
                    <a:pt x="30492" y="10668"/>
                  </a:lnTo>
                  <a:lnTo>
                    <a:pt x="30492" y="6108"/>
                  </a:lnTo>
                  <a:lnTo>
                    <a:pt x="24384" y="6108"/>
                  </a:lnTo>
                  <a:lnTo>
                    <a:pt x="24384" y="0"/>
                  </a:lnTo>
                  <a:lnTo>
                    <a:pt x="10680" y="0"/>
                  </a:lnTo>
                  <a:lnTo>
                    <a:pt x="10680" y="6108"/>
                  </a:lnTo>
                  <a:lnTo>
                    <a:pt x="4584" y="6108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24"/>
                  </a:lnTo>
                  <a:lnTo>
                    <a:pt x="0" y="25920"/>
                  </a:lnTo>
                  <a:lnTo>
                    <a:pt x="4584" y="25920"/>
                  </a:lnTo>
                  <a:lnTo>
                    <a:pt x="4584" y="30492"/>
                  </a:lnTo>
                  <a:lnTo>
                    <a:pt x="10680" y="30492"/>
                  </a:lnTo>
                  <a:lnTo>
                    <a:pt x="10680" y="35052"/>
                  </a:lnTo>
                  <a:lnTo>
                    <a:pt x="24384" y="35052"/>
                  </a:lnTo>
                  <a:lnTo>
                    <a:pt x="24384" y="30492"/>
                  </a:lnTo>
                  <a:lnTo>
                    <a:pt x="30492" y="30492"/>
                  </a:lnTo>
                  <a:lnTo>
                    <a:pt x="30492" y="25920"/>
                  </a:lnTo>
                  <a:lnTo>
                    <a:pt x="35064" y="25920"/>
                  </a:lnTo>
                  <a:lnTo>
                    <a:pt x="35064" y="19824"/>
                  </a:lnTo>
                  <a:lnTo>
                    <a:pt x="35064" y="15252"/>
                  </a:lnTo>
                  <a:lnTo>
                    <a:pt x="350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2967513" y="517912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 descr=""/>
          <p:cNvGrpSpPr/>
          <p:nvPr/>
        </p:nvGrpSpPr>
        <p:grpSpPr>
          <a:xfrm>
            <a:off x="3192498" y="5948081"/>
            <a:ext cx="37465" cy="36830"/>
            <a:chOff x="3192498" y="5948081"/>
            <a:chExt cx="37465" cy="36830"/>
          </a:xfrm>
        </p:grpSpPr>
        <p:sp>
          <p:nvSpPr>
            <p:cNvPr id="112" name="object 112" descr=""/>
            <p:cNvSpPr/>
            <p:nvPr/>
          </p:nvSpPr>
          <p:spPr>
            <a:xfrm>
              <a:off x="3194291" y="5951219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64" y="9156"/>
                  </a:moveTo>
                  <a:lnTo>
                    <a:pt x="30492" y="9156"/>
                  </a:lnTo>
                  <a:lnTo>
                    <a:pt x="30492" y="4584"/>
                  </a:lnTo>
                  <a:lnTo>
                    <a:pt x="25908" y="4584"/>
                  </a:lnTo>
                  <a:lnTo>
                    <a:pt x="25908" y="0"/>
                  </a:lnTo>
                  <a:lnTo>
                    <a:pt x="10680" y="0"/>
                  </a:lnTo>
                  <a:lnTo>
                    <a:pt x="10680" y="4584"/>
                  </a:lnTo>
                  <a:lnTo>
                    <a:pt x="6108" y="4584"/>
                  </a:lnTo>
                  <a:lnTo>
                    <a:pt x="6108" y="9156"/>
                  </a:lnTo>
                  <a:lnTo>
                    <a:pt x="0" y="9156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6108" y="24384"/>
                  </a:lnTo>
                  <a:lnTo>
                    <a:pt x="6108" y="28968"/>
                  </a:lnTo>
                  <a:lnTo>
                    <a:pt x="10680" y="28968"/>
                  </a:lnTo>
                  <a:lnTo>
                    <a:pt x="10680" y="33540"/>
                  </a:lnTo>
                  <a:lnTo>
                    <a:pt x="25908" y="33540"/>
                  </a:lnTo>
                  <a:lnTo>
                    <a:pt x="25908" y="28968"/>
                  </a:lnTo>
                  <a:lnTo>
                    <a:pt x="30492" y="28968"/>
                  </a:lnTo>
                  <a:lnTo>
                    <a:pt x="30492" y="24384"/>
                  </a:lnTo>
                  <a:lnTo>
                    <a:pt x="35064" y="24384"/>
                  </a:lnTo>
                  <a:lnTo>
                    <a:pt x="35064" y="19812"/>
                  </a:lnTo>
                  <a:lnTo>
                    <a:pt x="35064" y="13716"/>
                  </a:lnTo>
                  <a:lnTo>
                    <a:pt x="35064" y="9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3194970" y="595055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 descr=""/>
          <p:cNvGrpSpPr/>
          <p:nvPr/>
        </p:nvGrpSpPr>
        <p:grpSpPr>
          <a:xfrm>
            <a:off x="3320991" y="5522790"/>
            <a:ext cx="38100" cy="36830"/>
            <a:chOff x="3320991" y="5522790"/>
            <a:chExt cx="38100" cy="36830"/>
          </a:xfrm>
        </p:grpSpPr>
        <p:sp>
          <p:nvSpPr>
            <p:cNvPr id="115" name="object 115" descr=""/>
            <p:cNvSpPr/>
            <p:nvPr/>
          </p:nvSpPr>
          <p:spPr>
            <a:xfrm>
              <a:off x="3323831" y="5526024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64" y="9144"/>
                  </a:moveTo>
                  <a:lnTo>
                    <a:pt x="28968" y="9144"/>
                  </a:lnTo>
                  <a:lnTo>
                    <a:pt x="28968" y="4584"/>
                  </a:lnTo>
                  <a:lnTo>
                    <a:pt x="24384" y="4584"/>
                  </a:lnTo>
                  <a:lnTo>
                    <a:pt x="24384" y="0"/>
                  </a:lnTo>
                  <a:lnTo>
                    <a:pt x="9156" y="0"/>
                  </a:lnTo>
                  <a:lnTo>
                    <a:pt x="9156" y="4584"/>
                  </a:lnTo>
                  <a:lnTo>
                    <a:pt x="4584" y="4584"/>
                  </a:lnTo>
                  <a:lnTo>
                    <a:pt x="4584" y="9144"/>
                  </a:lnTo>
                  <a:lnTo>
                    <a:pt x="0" y="9144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28968"/>
                  </a:lnTo>
                  <a:lnTo>
                    <a:pt x="9156" y="28968"/>
                  </a:lnTo>
                  <a:lnTo>
                    <a:pt x="9156" y="33540"/>
                  </a:lnTo>
                  <a:lnTo>
                    <a:pt x="24384" y="33540"/>
                  </a:lnTo>
                  <a:lnTo>
                    <a:pt x="24384" y="28968"/>
                  </a:lnTo>
                  <a:lnTo>
                    <a:pt x="28968" y="28968"/>
                  </a:lnTo>
                  <a:lnTo>
                    <a:pt x="28968" y="24384"/>
                  </a:lnTo>
                  <a:lnTo>
                    <a:pt x="35064" y="24384"/>
                  </a:lnTo>
                  <a:lnTo>
                    <a:pt x="35064" y="19812"/>
                  </a:lnTo>
                  <a:lnTo>
                    <a:pt x="35064" y="13716"/>
                  </a:lnTo>
                  <a:lnTo>
                    <a:pt x="3506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3323463" y="552526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8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8" y="29717"/>
                  </a:lnTo>
                  <a:lnTo>
                    <a:pt x="23145" y="29717"/>
                  </a:lnTo>
                  <a:lnTo>
                    <a:pt x="29717" y="23050"/>
                  </a:lnTo>
                  <a:lnTo>
                    <a:pt x="29717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 descr=""/>
          <p:cNvGrpSpPr/>
          <p:nvPr/>
        </p:nvGrpSpPr>
        <p:grpSpPr>
          <a:xfrm>
            <a:off x="2475552" y="4281587"/>
            <a:ext cx="38100" cy="37465"/>
            <a:chOff x="2475552" y="4281587"/>
            <a:chExt cx="38100" cy="37465"/>
          </a:xfrm>
        </p:grpSpPr>
        <p:sp>
          <p:nvSpPr>
            <p:cNvPr id="118" name="object 118" descr=""/>
            <p:cNvSpPr/>
            <p:nvPr/>
          </p:nvSpPr>
          <p:spPr>
            <a:xfrm>
              <a:off x="2478024" y="428397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0467" y="24384"/>
                  </a:moveTo>
                  <a:lnTo>
                    <a:pt x="4572" y="24384"/>
                  </a:lnTo>
                  <a:lnTo>
                    <a:pt x="4572" y="30467"/>
                  </a:lnTo>
                  <a:lnTo>
                    <a:pt x="10668" y="30467"/>
                  </a:lnTo>
                  <a:lnTo>
                    <a:pt x="10668" y="35052"/>
                  </a:lnTo>
                  <a:lnTo>
                    <a:pt x="24384" y="35052"/>
                  </a:lnTo>
                  <a:lnTo>
                    <a:pt x="24384" y="30467"/>
                  </a:lnTo>
                  <a:lnTo>
                    <a:pt x="30467" y="30467"/>
                  </a:lnTo>
                  <a:lnTo>
                    <a:pt x="30467" y="24384"/>
                  </a:lnTo>
                  <a:close/>
                </a:path>
                <a:path w="35560" h="35560">
                  <a:moveTo>
                    <a:pt x="35039" y="10655"/>
                  </a:moveTo>
                  <a:lnTo>
                    <a:pt x="30467" y="10655"/>
                  </a:lnTo>
                  <a:lnTo>
                    <a:pt x="30467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59"/>
                  </a:lnTo>
                  <a:lnTo>
                    <a:pt x="4572" y="4559"/>
                  </a:lnTo>
                  <a:lnTo>
                    <a:pt x="4572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4371"/>
                  </a:lnTo>
                  <a:lnTo>
                    <a:pt x="35039" y="24371"/>
                  </a:lnTo>
                  <a:lnTo>
                    <a:pt x="35039" y="19799"/>
                  </a:lnTo>
                  <a:lnTo>
                    <a:pt x="35039" y="15227"/>
                  </a:lnTo>
                  <a:lnTo>
                    <a:pt x="35039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2478023" y="428405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0" name="object 120" descr=""/>
          <p:cNvGrpSpPr/>
          <p:nvPr/>
        </p:nvGrpSpPr>
        <p:grpSpPr>
          <a:xfrm>
            <a:off x="3330897" y="5601942"/>
            <a:ext cx="37465" cy="37465"/>
            <a:chOff x="3330897" y="5601942"/>
            <a:chExt cx="37465" cy="37465"/>
          </a:xfrm>
        </p:grpSpPr>
        <p:sp>
          <p:nvSpPr>
            <p:cNvPr id="121" name="object 121" descr=""/>
            <p:cNvSpPr/>
            <p:nvPr/>
          </p:nvSpPr>
          <p:spPr>
            <a:xfrm>
              <a:off x="3332988" y="560376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52" y="10655"/>
                  </a:moveTo>
                  <a:lnTo>
                    <a:pt x="30480" y="10655"/>
                  </a:lnTo>
                  <a:lnTo>
                    <a:pt x="30480" y="6096"/>
                  </a:lnTo>
                  <a:lnTo>
                    <a:pt x="25908" y="6096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10668" y="6096"/>
                  </a:lnTo>
                  <a:lnTo>
                    <a:pt x="6096" y="6096"/>
                  </a:lnTo>
                  <a:lnTo>
                    <a:pt x="6096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5895"/>
                  </a:lnTo>
                  <a:lnTo>
                    <a:pt x="6096" y="25895"/>
                  </a:lnTo>
                  <a:lnTo>
                    <a:pt x="6096" y="30480"/>
                  </a:lnTo>
                  <a:lnTo>
                    <a:pt x="10668" y="30480"/>
                  </a:lnTo>
                  <a:lnTo>
                    <a:pt x="10668" y="35052"/>
                  </a:lnTo>
                  <a:lnTo>
                    <a:pt x="25908" y="35052"/>
                  </a:lnTo>
                  <a:lnTo>
                    <a:pt x="25908" y="30480"/>
                  </a:lnTo>
                  <a:lnTo>
                    <a:pt x="30480" y="30480"/>
                  </a:lnTo>
                  <a:lnTo>
                    <a:pt x="30480" y="25895"/>
                  </a:lnTo>
                  <a:lnTo>
                    <a:pt x="35052" y="25895"/>
                  </a:lnTo>
                  <a:lnTo>
                    <a:pt x="35052" y="19812"/>
                  </a:lnTo>
                  <a:lnTo>
                    <a:pt x="35052" y="15227"/>
                  </a:lnTo>
                  <a:lnTo>
                    <a:pt x="35052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3333368" y="5604414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3" name="object 123" descr=""/>
          <p:cNvGrpSpPr/>
          <p:nvPr/>
        </p:nvGrpSpPr>
        <p:grpSpPr>
          <a:xfrm>
            <a:off x="3138111" y="5992563"/>
            <a:ext cx="38100" cy="36830"/>
            <a:chOff x="3138111" y="5992563"/>
            <a:chExt cx="38100" cy="36830"/>
          </a:xfrm>
        </p:grpSpPr>
        <p:sp>
          <p:nvSpPr>
            <p:cNvPr id="124" name="object 124" descr=""/>
            <p:cNvSpPr/>
            <p:nvPr/>
          </p:nvSpPr>
          <p:spPr>
            <a:xfrm>
              <a:off x="3140964" y="5995428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28943" y="24384"/>
                  </a:moveTo>
                  <a:lnTo>
                    <a:pt x="4559" y="24384"/>
                  </a:lnTo>
                  <a:lnTo>
                    <a:pt x="4559" y="28943"/>
                  </a:lnTo>
                  <a:lnTo>
                    <a:pt x="9144" y="28943"/>
                  </a:lnTo>
                  <a:lnTo>
                    <a:pt x="9144" y="33528"/>
                  </a:lnTo>
                  <a:lnTo>
                    <a:pt x="24384" y="33528"/>
                  </a:lnTo>
                  <a:lnTo>
                    <a:pt x="24384" y="28943"/>
                  </a:lnTo>
                  <a:lnTo>
                    <a:pt x="28943" y="28943"/>
                  </a:lnTo>
                  <a:lnTo>
                    <a:pt x="28943" y="24384"/>
                  </a:lnTo>
                  <a:close/>
                </a:path>
                <a:path w="35560" h="33654">
                  <a:moveTo>
                    <a:pt x="35052" y="9144"/>
                  </a:moveTo>
                  <a:lnTo>
                    <a:pt x="28943" y="9144"/>
                  </a:lnTo>
                  <a:lnTo>
                    <a:pt x="28943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59"/>
                  </a:lnTo>
                  <a:lnTo>
                    <a:pt x="4559" y="4559"/>
                  </a:lnTo>
                  <a:lnTo>
                    <a:pt x="4559" y="9144"/>
                  </a:lnTo>
                  <a:lnTo>
                    <a:pt x="0" y="9144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52" y="24371"/>
                  </a:lnTo>
                  <a:lnTo>
                    <a:pt x="35052" y="19812"/>
                  </a:lnTo>
                  <a:lnTo>
                    <a:pt x="35052" y="15227"/>
                  </a:lnTo>
                  <a:lnTo>
                    <a:pt x="3505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3140582" y="599503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6" name="object 126" descr=""/>
          <p:cNvGrpSpPr/>
          <p:nvPr/>
        </p:nvGrpSpPr>
        <p:grpSpPr>
          <a:xfrm>
            <a:off x="3098487" y="5750247"/>
            <a:ext cx="38100" cy="38100"/>
            <a:chOff x="3098487" y="5750247"/>
            <a:chExt cx="38100" cy="38100"/>
          </a:xfrm>
        </p:grpSpPr>
        <p:sp>
          <p:nvSpPr>
            <p:cNvPr id="127" name="object 127" descr=""/>
            <p:cNvSpPr/>
            <p:nvPr/>
          </p:nvSpPr>
          <p:spPr>
            <a:xfrm>
              <a:off x="3101340" y="575311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8956" y="24384"/>
                  </a:moveTo>
                  <a:lnTo>
                    <a:pt x="4559" y="24384"/>
                  </a:lnTo>
                  <a:lnTo>
                    <a:pt x="4559" y="28943"/>
                  </a:lnTo>
                  <a:lnTo>
                    <a:pt x="9144" y="28943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28943"/>
                  </a:lnTo>
                  <a:lnTo>
                    <a:pt x="28956" y="28943"/>
                  </a:lnTo>
                  <a:lnTo>
                    <a:pt x="28956" y="24384"/>
                  </a:lnTo>
                  <a:close/>
                </a:path>
                <a:path w="35560" h="35560">
                  <a:moveTo>
                    <a:pt x="35039" y="9144"/>
                  </a:moveTo>
                  <a:lnTo>
                    <a:pt x="28956" y="9144"/>
                  </a:lnTo>
                  <a:lnTo>
                    <a:pt x="28956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59"/>
                  </a:lnTo>
                  <a:lnTo>
                    <a:pt x="4559" y="4559"/>
                  </a:lnTo>
                  <a:lnTo>
                    <a:pt x="4559" y="9144"/>
                  </a:lnTo>
                  <a:lnTo>
                    <a:pt x="0" y="9144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39" y="24371"/>
                  </a:lnTo>
                  <a:lnTo>
                    <a:pt x="35039" y="19812"/>
                  </a:lnTo>
                  <a:lnTo>
                    <a:pt x="35039" y="15227"/>
                  </a:lnTo>
                  <a:lnTo>
                    <a:pt x="35039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3100958" y="575271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 descr=""/>
          <p:cNvGrpSpPr/>
          <p:nvPr/>
        </p:nvGrpSpPr>
        <p:grpSpPr>
          <a:xfrm>
            <a:off x="3192498" y="5715671"/>
            <a:ext cx="37465" cy="37465"/>
            <a:chOff x="3192498" y="5715671"/>
            <a:chExt cx="37465" cy="37465"/>
          </a:xfrm>
        </p:grpSpPr>
        <p:sp>
          <p:nvSpPr>
            <p:cNvPr id="130" name="object 130" descr=""/>
            <p:cNvSpPr/>
            <p:nvPr/>
          </p:nvSpPr>
          <p:spPr>
            <a:xfrm>
              <a:off x="3194291" y="571806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0492" y="24384"/>
                  </a:moveTo>
                  <a:lnTo>
                    <a:pt x="6108" y="24384"/>
                  </a:lnTo>
                  <a:lnTo>
                    <a:pt x="6108" y="30480"/>
                  </a:lnTo>
                  <a:lnTo>
                    <a:pt x="10680" y="30480"/>
                  </a:lnTo>
                  <a:lnTo>
                    <a:pt x="10680" y="35052"/>
                  </a:lnTo>
                  <a:lnTo>
                    <a:pt x="25908" y="35052"/>
                  </a:lnTo>
                  <a:lnTo>
                    <a:pt x="25908" y="30480"/>
                  </a:lnTo>
                  <a:lnTo>
                    <a:pt x="30492" y="30480"/>
                  </a:lnTo>
                  <a:lnTo>
                    <a:pt x="30492" y="24384"/>
                  </a:lnTo>
                  <a:close/>
                </a:path>
                <a:path w="35560" h="35560">
                  <a:moveTo>
                    <a:pt x="35064" y="10655"/>
                  </a:moveTo>
                  <a:lnTo>
                    <a:pt x="30492" y="10655"/>
                  </a:lnTo>
                  <a:lnTo>
                    <a:pt x="30492" y="4559"/>
                  </a:lnTo>
                  <a:lnTo>
                    <a:pt x="25908" y="4559"/>
                  </a:lnTo>
                  <a:lnTo>
                    <a:pt x="25908" y="0"/>
                  </a:lnTo>
                  <a:lnTo>
                    <a:pt x="10680" y="0"/>
                  </a:lnTo>
                  <a:lnTo>
                    <a:pt x="10680" y="4559"/>
                  </a:lnTo>
                  <a:lnTo>
                    <a:pt x="6108" y="4559"/>
                  </a:lnTo>
                  <a:lnTo>
                    <a:pt x="6108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64" y="24371"/>
                  </a:lnTo>
                  <a:lnTo>
                    <a:pt x="35064" y="19812"/>
                  </a:lnTo>
                  <a:lnTo>
                    <a:pt x="35064" y="15227"/>
                  </a:lnTo>
                  <a:lnTo>
                    <a:pt x="35064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3194970" y="571814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" name="object 132" descr=""/>
          <p:cNvGrpSpPr/>
          <p:nvPr/>
        </p:nvGrpSpPr>
        <p:grpSpPr>
          <a:xfrm>
            <a:off x="3197452" y="5418967"/>
            <a:ext cx="36830" cy="37465"/>
            <a:chOff x="3197452" y="5418967"/>
            <a:chExt cx="36830" cy="37465"/>
          </a:xfrm>
        </p:grpSpPr>
        <p:sp>
          <p:nvSpPr>
            <p:cNvPr id="133" name="object 133" descr=""/>
            <p:cNvSpPr/>
            <p:nvPr/>
          </p:nvSpPr>
          <p:spPr>
            <a:xfrm>
              <a:off x="3200400" y="5420880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15" y="10655"/>
                  </a:moveTo>
                  <a:lnTo>
                    <a:pt x="28956" y="10655"/>
                  </a:lnTo>
                  <a:lnTo>
                    <a:pt x="28956" y="6096"/>
                  </a:lnTo>
                  <a:lnTo>
                    <a:pt x="24384" y="6096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4572" y="6096"/>
                  </a:lnTo>
                  <a:lnTo>
                    <a:pt x="4572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5908"/>
                  </a:lnTo>
                  <a:lnTo>
                    <a:pt x="4572" y="25908"/>
                  </a:lnTo>
                  <a:lnTo>
                    <a:pt x="4572" y="30480"/>
                  </a:lnTo>
                  <a:lnTo>
                    <a:pt x="9144" y="30480"/>
                  </a:lnTo>
                  <a:lnTo>
                    <a:pt x="9144" y="35039"/>
                  </a:lnTo>
                  <a:lnTo>
                    <a:pt x="24384" y="35039"/>
                  </a:lnTo>
                  <a:lnTo>
                    <a:pt x="24384" y="30480"/>
                  </a:lnTo>
                  <a:lnTo>
                    <a:pt x="28956" y="30480"/>
                  </a:lnTo>
                  <a:lnTo>
                    <a:pt x="28956" y="25908"/>
                  </a:lnTo>
                  <a:lnTo>
                    <a:pt x="33515" y="25908"/>
                  </a:lnTo>
                  <a:lnTo>
                    <a:pt x="33515" y="19812"/>
                  </a:lnTo>
                  <a:lnTo>
                    <a:pt x="33515" y="15227"/>
                  </a:lnTo>
                  <a:lnTo>
                    <a:pt x="33515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3199923" y="542143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5" name="object 135" descr=""/>
          <p:cNvGrpSpPr/>
          <p:nvPr/>
        </p:nvGrpSpPr>
        <p:grpSpPr>
          <a:xfrm>
            <a:off x="3202404" y="6051903"/>
            <a:ext cx="38100" cy="36830"/>
            <a:chOff x="3202404" y="6051903"/>
            <a:chExt cx="38100" cy="36830"/>
          </a:xfrm>
        </p:grpSpPr>
        <p:sp>
          <p:nvSpPr>
            <p:cNvPr id="136" name="object 136" descr=""/>
            <p:cNvSpPr/>
            <p:nvPr/>
          </p:nvSpPr>
          <p:spPr>
            <a:xfrm>
              <a:off x="3204972" y="6054864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52" y="9144"/>
                  </a:moveTo>
                  <a:lnTo>
                    <a:pt x="28943" y="9144"/>
                  </a:lnTo>
                  <a:lnTo>
                    <a:pt x="28943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59"/>
                  </a:lnTo>
                  <a:lnTo>
                    <a:pt x="4572" y="4559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3703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4572" y="24371"/>
                  </a:lnTo>
                  <a:lnTo>
                    <a:pt x="4572" y="28943"/>
                  </a:lnTo>
                  <a:lnTo>
                    <a:pt x="9144" y="28943"/>
                  </a:lnTo>
                  <a:lnTo>
                    <a:pt x="9144" y="33528"/>
                  </a:lnTo>
                  <a:lnTo>
                    <a:pt x="24384" y="33528"/>
                  </a:lnTo>
                  <a:lnTo>
                    <a:pt x="24384" y="28943"/>
                  </a:lnTo>
                  <a:lnTo>
                    <a:pt x="28943" y="28943"/>
                  </a:lnTo>
                  <a:lnTo>
                    <a:pt x="28943" y="24371"/>
                  </a:lnTo>
                  <a:lnTo>
                    <a:pt x="35052" y="24371"/>
                  </a:lnTo>
                  <a:lnTo>
                    <a:pt x="35052" y="19812"/>
                  </a:lnTo>
                  <a:lnTo>
                    <a:pt x="35052" y="13703"/>
                  </a:lnTo>
                  <a:lnTo>
                    <a:pt x="3505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3204876" y="605437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8" name="object 138" descr=""/>
          <p:cNvGrpSpPr/>
          <p:nvPr/>
        </p:nvGrpSpPr>
        <p:grpSpPr>
          <a:xfrm>
            <a:off x="3207357" y="5315049"/>
            <a:ext cx="37465" cy="37465"/>
            <a:chOff x="3207357" y="5315049"/>
            <a:chExt cx="37465" cy="37465"/>
          </a:xfrm>
        </p:grpSpPr>
        <p:sp>
          <p:nvSpPr>
            <p:cNvPr id="139" name="object 139" descr=""/>
            <p:cNvSpPr/>
            <p:nvPr/>
          </p:nvSpPr>
          <p:spPr>
            <a:xfrm>
              <a:off x="3209531" y="5317235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10668"/>
                  </a:moveTo>
                  <a:lnTo>
                    <a:pt x="30492" y="10668"/>
                  </a:lnTo>
                  <a:lnTo>
                    <a:pt x="30492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72"/>
                  </a:lnTo>
                  <a:lnTo>
                    <a:pt x="4584" y="4572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30492"/>
                  </a:lnTo>
                  <a:lnTo>
                    <a:pt x="10668" y="30492"/>
                  </a:lnTo>
                  <a:lnTo>
                    <a:pt x="10668" y="35052"/>
                  </a:lnTo>
                  <a:lnTo>
                    <a:pt x="24384" y="35052"/>
                  </a:lnTo>
                  <a:lnTo>
                    <a:pt x="24384" y="30492"/>
                  </a:lnTo>
                  <a:lnTo>
                    <a:pt x="30492" y="30492"/>
                  </a:lnTo>
                  <a:lnTo>
                    <a:pt x="30492" y="24384"/>
                  </a:lnTo>
                  <a:lnTo>
                    <a:pt x="35064" y="24384"/>
                  </a:lnTo>
                  <a:lnTo>
                    <a:pt x="35064" y="19812"/>
                  </a:lnTo>
                  <a:lnTo>
                    <a:pt x="35064" y="15252"/>
                  </a:lnTo>
                  <a:lnTo>
                    <a:pt x="350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3209829" y="531752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1" name="object 141" descr=""/>
          <p:cNvGrpSpPr/>
          <p:nvPr/>
        </p:nvGrpSpPr>
        <p:grpSpPr>
          <a:xfrm>
            <a:off x="3167734" y="6061809"/>
            <a:ext cx="37465" cy="37465"/>
            <a:chOff x="3167734" y="6061809"/>
            <a:chExt cx="37465" cy="37465"/>
          </a:xfrm>
        </p:grpSpPr>
        <p:sp>
          <p:nvSpPr>
            <p:cNvPr id="142" name="object 142" descr=""/>
            <p:cNvSpPr/>
            <p:nvPr/>
          </p:nvSpPr>
          <p:spPr>
            <a:xfrm>
              <a:off x="3169907" y="606400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10668"/>
                  </a:moveTo>
                  <a:lnTo>
                    <a:pt x="30492" y="10668"/>
                  </a:lnTo>
                  <a:lnTo>
                    <a:pt x="30492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10680" y="0"/>
                  </a:lnTo>
                  <a:lnTo>
                    <a:pt x="10680" y="4572"/>
                  </a:lnTo>
                  <a:lnTo>
                    <a:pt x="6108" y="4572"/>
                  </a:lnTo>
                  <a:lnTo>
                    <a:pt x="6108" y="10668"/>
                  </a:lnTo>
                  <a:lnTo>
                    <a:pt x="0" y="10668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6108" y="24384"/>
                  </a:lnTo>
                  <a:lnTo>
                    <a:pt x="6108" y="30480"/>
                  </a:lnTo>
                  <a:lnTo>
                    <a:pt x="10680" y="30480"/>
                  </a:lnTo>
                  <a:lnTo>
                    <a:pt x="10680" y="35052"/>
                  </a:lnTo>
                  <a:lnTo>
                    <a:pt x="24384" y="35052"/>
                  </a:lnTo>
                  <a:lnTo>
                    <a:pt x="24384" y="30480"/>
                  </a:lnTo>
                  <a:lnTo>
                    <a:pt x="30492" y="30480"/>
                  </a:lnTo>
                  <a:lnTo>
                    <a:pt x="30492" y="24384"/>
                  </a:lnTo>
                  <a:lnTo>
                    <a:pt x="35064" y="24384"/>
                  </a:lnTo>
                  <a:lnTo>
                    <a:pt x="35064" y="19799"/>
                  </a:lnTo>
                  <a:lnTo>
                    <a:pt x="35064" y="15227"/>
                  </a:lnTo>
                  <a:lnTo>
                    <a:pt x="350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3170205" y="606428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4" name="object 144" descr=""/>
          <p:cNvGrpSpPr/>
          <p:nvPr/>
        </p:nvGrpSpPr>
        <p:grpSpPr>
          <a:xfrm>
            <a:off x="2979901" y="5141980"/>
            <a:ext cx="38100" cy="36830"/>
            <a:chOff x="2979901" y="5141980"/>
            <a:chExt cx="38100" cy="36830"/>
          </a:xfrm>
        </p:grpSpPr>
        <p:sp>
          <p:nvSpPr>
            <p:cNvPr id="145" name="object 145" descr=""/>
            <p:cNvSpPr/>
            <p:nvPr/>
          </p:nvSpPr>
          <p:spPr>
            <a:xfrm>
              <a:off x="2982455" y="5145023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52" y="9144"/>
                  </a:moveTo>
                  <a:lnTo>
                    <a:pt x="28968" y="9144"/>
                  </a:lnTo>
                  <a:lnTo>
                    <a:pt x="28968" y="4584"/>
                  </a:lnTo>
                  <a:lnTo>
                    <a:pt x="24396" y="4584"/>
                  </a:lnTo>
                  <a:lnTo>
                    <a:pt x="24396" y="0"/>
                  </a:lnTo>
                  <a:lnTo>
                    <a:pt x="9144" y="0"/>
                  </a:lnTo>
                  <a:lnTo>
                    <a:pt x="9144" y="4584"/>
                  </a:lnTo>
                  <a:lnTo>
                    <a:pt x="4584" y="4584"/>
                  </a:lnTo>
                  <a:lnTo>
                    <a:pt x="4584" y="9144"/>
                  </a:lnTo>
                  <a:lnTo>
                    <a:pt x="0" y="9144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28968"/>
                  </a:lnTo>
                  <a:lnTo>
                    <a:pt x="9144" y="28968"/>
                  </a:lnTo>
                  <a:lnTo>
                    <a:pt x="9144" y="33528"/>
                  </a:lnTo>
                  <a:lnTo>
                    <a:pt x="24396" y="33528"/>
                  </a:lnTo>
                  <a:lnTo>
                    <a:pt x="24396" y="28968"/>
                  </a:lnTo>
                  <a:lnTo>
                    <a:pt x="28968" y="28968"/>
                  </a:lnTo>
                  <a:lnTo>
                    <a:pt x="28968" y="24384"/>
                  </a:lnTo>
                  <a:lnTo>
                    <a:pt x="35052" y="24384"/>
                  </a:lnTo>
                  <a:lnTo>
                    <a:pt x="35052" y="19812"/>
                  </a:lnTo>
                  <a:lnTo>
                    <a:pt x="35052" y="13716"/>
                  </a:lnTo>
                  <a:lnTo>
                    <a:pt x="3505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2982372" y="514445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7" name="object 147" descr=""/>
          <p:cNvGrpSpPr/>
          <p:nvPr/>
        </p:nvGrpSpPr>
        <p:grpSpPr>
          <a:xfrm>
            <a:off x="3157827" y="5750247"/>
            <a:ext cx="36830" cy="38100"/>
            <a:chOff x="3157827" y="5750247"/>
            <a:chExt cx="36830" cy="38100"/>
          </a:xfrm>
        </p:grpSpPr>
        <p:sp>
          <p:nvSpPr>
            <p:cNvPr id="148" name="object 148" descr=""/>
            <p:cNvSpPr/>
            <p:nvPr/>
          </p:nvSpPr>
          <p:spPr>
            <a:xfrm>
              <a:off x="3160763" y="5753112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8968" y="24384"/>
                  </a:moveTo>
                  <a:lnTo>
                    <a:pt x="4584" y="24384"/>
                  </a:lnTo>
                  <a:lnTo>
                    <a:pt x="4584" y="28943"/>
                  </a:lnTo>
                  <a:lnTo>
                    <a:pt x="9144" y="28943"/>
                  </a:lnTo>
                  <a:lnTo>
                    <a:pt x="9144" y="35052"/>
                  </a:lnTo>
                  <a:lnTo>
                    <a:pt x="24396" y="35052"/>
                  </a:lnTo>
                  <a:lnTo>
                    <a:pt x="24396" y="28943"/>
                  </a:lnTo>
                  <a:lnTo>
                    <a:pt x="28968" y="28943"/>
                  </a:lnTo>
                  <a:lnTo>
                    <a:pt x="28968" y="24384"/>
                  </a:lnTo>
                  <a:close/>
                </a:path>
                <a:path w="33655" h="35560">
                  <a:moveTo>
                    <a:pt x="33528" y="9144"/>
                  </a:moveTo>
                  <a:lnTo>
                    <a:pt x="28968" y="9144"/>
                  </a:lnTo>
                  <a:lnTo>
                    <a:pt x="28968" y="4559"/>
                  </a:lnTo>
                  <a:lnTo>
                    <a:pt x="24396" y="4559"/>
                  </a:lnTo>
                  <a:lnTo>
                    <a:pt x="24396" y="0"/>
                  </a:lnTo>
                  <a:lnTo>
                    <a:pt x="9144" y="0"/>
                  </a:lnTo>
                  <a:lnTo>
                    <a:pt x="9144" y="4559"/>
                  </a:lnTo>
                  <a:lnTo>
                    <a:pt x="4584" y="4559"/>
                  </a:lnTo>
                  <a:lnTo>
                    <a:pt x="4584" y="9144"/>
                  </a:lnTo>
                  <a:lnTo>
                    <a:pt x="0" y="9144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3528" y="24371"/>
                  </a:lnTo>
                  <a:lnTo>
                    <a:pt x="33528" y="19812"/>
                  </a:lnTo>
                  <a:lnTo>
                    <a:pt x="33528" y="15227"/>
                  </a:lnTo>
                  <a:lnTo>
                    <a:pt x="3352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3160299" y="575271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0" name="object 150" descr=""/>
          <p:cNvGrpSpPr/>
          <p:nvPr/>
        </p:nvGrpSpPr>
        <p:grpSpPr>
          <a:xfrm>
            <a:off x="3286415" y="5339814"/>
            <a:ext cx="37465" cy="37465"/>
            <a:chOff x="3286415" y="5339814"/>
            <a:chExt cx="37465" cy="37465"/>
          </a:xfrm>
        </p:grpSpPr>
        <p:sp>
          <p:nvSpPr>
            <p:cNvPr id="151" name="object 151" descr=""/>
            <p:cNvSpPr/>
            <p:nvPr/>
          </p:nvSpPr>
          <p:spPr>
            <a:xfrm>
              <a:off x="3288779" y="5341619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52" y="10668"/>
                  </a:moveTo>
                  <a:lnTo>
                    <a:pt x="30492" y="10668"/>
                  </a:lnTo>
                  <a:lnTo>
                    <a:pt x="30492" y="6108"/>
                  </a:lnTo>
                  <a:lnTo>
                    <a:pt x="24396" y="6108"/>
                  </a:lnTo>
                  <a:lnTo>
                    <a:pt x="24396" y="0"/>
                  </a:lnTo>
                  <a:lnTo>
                    <a:pt x="10680" y="0"/>
                  </a:lnTo>
                  <a:lnTo>
                    <a:pt x="10680" y="6108"/>
                  </a:lnTo>
                  <a:lnTo>
                    <a:pt x="4584" y="6108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5920"/>
                  </a:lnTo>
                  <a:lnTo>
                    <a:pt x="4584" y="25920"/>
                  </a:lnTo>
                  <a:lnTo>
                    <a:pt x="4584" y="30492"/>
                  </a:lnTo>
                  <a:lnTo>
                    <a:pt x="10680" y="30492"/>
                  </a:lnTo>
                  <a:lnTo>
                    <a:pt x="10680" y="35052"/>
                  </a:lnTo>
                  <a:lnTo>
                    <a:pt x="24396" y="35052"/>
                  </a:lnTo>
                  <a:lnTo>
                    <a:pt x="24396" y="30492"/>
                  </a:lnTo>
                  <a:lnTo>
                    <a:pt x="30492" y="30492"/>
                  </a:lnTo>
                  <a:lnTo>
                    <a:pt x="30492" y="25920"/>
                  </a:lnTo>
                  <a:lnTo>
                    <a:pt x="35052" y="25920"/>
                  </a:lnTo>
                  <a:lnTo>
                    <a:pt x="35052" y="19812"/>
                  </a:lnTo>
                  <a:lnTo>
                    <a:pt x="35052" y="15252"/>
                  </a:lnTo>
                  <a:lnTo>
                    <a:pt x="3505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3288887" y="534228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3" name="object 153" descr=""/>
          <p:cNvGrpSpPr/>
          <p:nvPr/>
        </p:nvGrpSpPr>
        <p:grpSpPr>
          <a:xfrm>
            <a:off x="2613950" y="5601942"/>
            <a:ext cx="38100" cy="37465"/>
            <a:chOff x="2613950" y="5601942"/>
            <a:chExt cx="38100" cy="37465"/>
          </a:xfrm>
        </p:grpSpPr>
        <p:sp>
          <p:nvSpPr>
            <p:cNvPr id="154" name="object 154" descr=""/>
            <p:cNvSpPr/>
            <p:nvPr/>
          </p:nvSpPr>
          <p:spPr>
            <a:xfrm>
              <a:off x="2616708" y="560376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39" y="10655"/>
                  </a:moveTo>
                  <a:lnTo>
                    <a:pt x="28956" y="10655"/>
                  </a:lnTo>
                  <a:lnTo>
                    <a:pt x="28956" y="6096"/>
                  </a:lnTo>
                  <a:lnTo>
                    <a:pt x="24384" y="6096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4572" y="6096"/>
                  </a:lnTo>
                  <a:lnTo>
                    <a:pt x="4572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5895"/>
                  </a:lnTo>
                  <a:lnTo>
                    <a:pt x="4572" y="25895"/>
                  </a:lnTo>
                  <a:lnTo>
                    <a:pt x="4572" y="30480"/>
                  </a:lnTo>
                  <a:lnTo>
                    <a:pt x="9144" y="30480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30480"/>
                  </a:lnTo>
                  <a:lnTo>
                    <a:pt x="28956" y="30480"/>
                  </a:lnTo>
                  <a:lnTo>
                    <a:pt x="28956" y="25895"/>
                  </a:lnTo>
                  <a:lnTo>
                    <a:pt x="35039" y="25895"/>
                  </a:lnTo>
                  <a:lnTo>
                    <a:pt x="35039" y="19812"/>
                  </a:lnTo>
                  <a:lnTo>
                    <a:pt x="35039" y="15227"/>
                  </a:lnTo>
                  <a:lnTo>
                    <a:pt x="35039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2616422" y="5604414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2732631" y="5245898"/>
            <a:ext cx="36830" cy="38100"/>
            <a:chOff x="2732631" y="5245898"/>
            <a:chExt cx="36830" cy="38100"/>
          </a:xfrm>
        </p:grpSpPr>
        <p:sp>
          <p:nvSpPr>
            <p:cNvPr id="157" name="object 157" descr=""/>
            <p:cNvSpPr/>
            <p:nvPr/>
          </p:nvSpPr>
          <p:spPr>
            <a:xfrm>
              <a:off x="2735580" y="5248655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28" y="9144"/>
                  </a:moveTo>
                  <a:lnTo>
                    <a:pt x="28943" y="9144"/>
                  </a:lnTo>
                  <a:lnTo>
                    <a:pt x="28943" y="4584"/>
                  </a:lnTo>
                  <a:lnTo>
                    <a:pt x="24384" y="4584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84"/>
                  </a:lnTo>
                  <a:lnTo>
                    <a:pt x="4572" y="4584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68"/>
                  </a:lnTo>
                  <a:lnTo>
                    <a:pt x="9144" y="28968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28968"/>
                  </a:lnTo>
                  <a:lnTo>
                    <a:pt x="28943" y="28968"/>
                  </a:lnTo>
                  <a:lnTo>
                    <a:pt x="28943" y="24384"/>
                  </a:lnTo>
                  <a:lnTo>
                    <a:pt x="33528" y="24384"/>
                  </a:lnTo>
                  <a:lnTo>
                    <a:pt x="33528" y="19812"/>
                  </a:lnTo>
                  <a:lnTo>
                    <a:pt x="33528" y="15252"/>
                  </a:lnTo>
                  <a:lnTo>
                    <a:pt x="3352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2735103" y="524837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9" name="object 159" descr=""/>
          <p:cNvGrpSpPr/>
          <p:nvPr/>
        </p:nvGrpSpPr>
        <p:grpSpPr>
          <a:xfrm>
            <a:off x="2520034" y="5582130"/>
            <a:ext cx="37465" cy="37465"/>
            <a:chOff x="2520034" y="5582130"/>
            <a:chExt cx="37465" cy="37465"/>
          </a:xfrm>
        </p:grpSpPr>
        <p:sp>
          <p:nvSpPr>
            <p:cNvPr id="160" name="object 160" descr=""/>
            <p:cNvSpPr/>
            <p:nvPr/>
          </p:nvSpPr>
          <p:spPr>
            <a:xfrm>
              <a:off x="2522207" y="558393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10668"/>
                  </a:moveTo>
                  <a:lnTo>
                    <a:pt x="30492" y="10668"/>
                  </a:lnTo>
                  <a:lnTo>
                    <a:pt x="30492" y="6108"/>
                  </a:lnTo>
                  <a:lnTo>
                    <a:pt x="24384" y="6108"/>
                  </a:lnTo>
                  <a:lnTo>
                    <a:pt x="24384" y="0"/>
                  </a:lnTo>
                  <a:lnTo>
                    <a:pt x="10680" y="0"/>
                  </a:lnTo>
                  <a:lnTo>
                    <a:pt x="10680" y="6108"/>
                  </a:lnTo>
                  <a:lnTo>
                    <a:pt x="4584" y="6108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5920"/>
                  </a:lnTo>
                  <a:lnTo>
                    <a:pt x="4584" y="25920"/>
                  </a:lnTo>
                  <a:lnTo>
                    <a:pt x="4584" y="30492"/>
                  </a:lnTo>
                  <a:lnTo>
                    <a:pt x="10680" y="30492"/>
                  </a:lnTo>
                  <a:lnTo>
                    <a:pt x="10680" y="35052"/>
                  </a:lnTo>
                  <a:lnTo>
                    <a:pt x="24384" y="35052"/>
                  </a:lnTo>
                  <a:lnTo>
                    <a:pt x="24384" y="30492"/>
                  </a:lnTo>
                  <a:lnTo>
                    <a:pt x="30492" y="30492"/>
                  </a:lnTo>
                  <a:lnTo>
                    <a:pt x="30492" y="25920"/>
                  </a:lnTo>
                  <a:lnTo>
                    <a:pt x="35064" y="25920"/>
                  </a:lnTo>
                  <a:lnTo>
                    <a:pt x="35064" y="19812"/>
                  </a:lnTo>
                  <a:lnTo>
                    <a:pt x="35064" y="15252"/>
                  </a:lnTo>
                  <a:lnTo>
                    <a:pt x="350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2522505" y="558460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2" name="object 162" descr=""/>
          <p:cNvGrpSpPr/>
          <p:nvPr/>
        </p:nvGrpSpPr>
        <p:grpSpPr>
          <a:xfrm>
            <a:off x="2727679" y="5522790"/>
            <a:ext cx="37465" cy="36830"/>
            <a:chOff x="2727679" y="5522790"/>
            <a:chExt cx="37465" cy="36830"/>
          </a:xfrm>
        </p:grpSpPr>
        <p:sp>
          <p:nvSpPr>
            <p:cNvPr id="163" name="object 163" descr=""/>
            <p:cNvSpPr/>
            <p:nvPr/>
          </p:nvSpPr>
          <p:spPr>
            <a:xfrm>
              <a:off x="2731008" y="55260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4">
                  <a:moveTo>
                    <a:pt x="33515" y="9144"/>
                  </a:moveTo>
                  <a:lnTo>
                    <a:pt x="28956" y="9144"/>
                  </a:lnTo>
                  <a:lnTo>
                    <a:pt x="28956" y="4584"/>
                  </a:lnTo>
                  <a:lnTo>
                    <a:pt x="24384" y="4584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84"/>
                  </a:lnTo>
                  <a:lnTo>
                    <a:pt x="4572" y="4584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68"/>
                  </a:lnTo>
                  <a:lnTo>
                    <a:pt x="9144" y="28968"/>
                  </a:lnTo>
                  <a:lnTo>
                    <a:pt x="9144" y="33540"/>
                  </a:lnTo>
                  <a:lnTo>
                    <a:pt x="24384" y="33540"/>
                  </a:lnTo>
                  <a:lnTo>
                    <a:pt x="24384" y="28968"/>
                  </a:lnTo>
                  <a:lnTo>
                    <a:pt x="28956" y="28968"/>
                  </a:lnTo>
                  <a:lnTo>
                    <a:pt x="28956" y="24384"/>
                  </a:lnTo>
                  <a:lnTo>
                    <a:pt x="33515" y="24384"/>
                  </a:lnTo>
                  <a:lnTo>
                    <a:pt x="33515" y="19812"/>
                  </a:lnTo>
                  <a:lnTo>
                    <a:pt x="33515" y="13716"/>
                  </a:lnTo>
                  <a:lnTo>
                    <a:pt x="3351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2730150" y="552526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5" name="object 165" descr=""/>
          <p:cNvGrpSpPr/>
          <p:nvPr/>
        </p:nvGrpSpPr>
        <p:grpSpPr>
          <a:xfrm>
            <a:off x="2337058" y="4736501"/>
            <a:ext cx="37465" cy="36830"/>
            <a:chOff x="2337058" y="4736501"/>
            <a:chExt cx="37465" cy="36830"/>
          </a:xfrm>
        </p:grpSpPr>
        <p:sp>
          <p:nvSpPr>
            <p:cNvPr id="166" name="object 166" descr=""/>
            <p:cNvSpPr/>
            <p:nvPr/>
          </p:nvSpPr>
          <p:spPr>
            <a:xfrm>
              <a:off x="2339340" y="4739652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0480" y="24384"/>
                  </a:moveTo>
                  <a:lnTo>
                    <a:pt x="4572" y="24384"/>
                  </a:lnTo>
                  <a:lnTo>
                    <a:pt x="4572" y="28956"/>
                  </a:lnTo>
                  <a:lnTo>
                    <a:pt x="10668" y="28956"/>
                  </a:lnTo>
                  <a:lnTo>
                    <a:pt x="10668" y="33528"/>
                  </a:lnTo>
                  <a:lnTo>
                    <a:pt x="24384" y="33528"/>
                  </a:lnTo>
                  <a:lnTo>
                    <a:pt x="24384" y="28956"/>
                  </a:lnTo>
                  <a:lnTo>
                    <a:pt x="30480" y="28956"/>
                  </a:lnTo>
                  <a:lnTo>
                    <a:pt x="30480" y="24384"/>
                  </a:lnTo>
                  <a:close/>
                </a:path>
                <a:path w="35560" h="33654">
                  <a:moveTo>
                    <a:pt x="35039" y="9131"/>
                  </a:moveTo>
                  <a:lnTo>
                    <a:pt x="30480" y="9131"/>
                  </a:lnTo>
                  <a:lnTo>
                    <a:pt x="30480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59"/>
                  </a:lnTo>
                  <a:lnTo>
                    <a:pt x="4572" y="4559"/>
                  </a:lnTo>
                  <a:lnTo>
                    <a:pt x="4572" y="9131"/>
                  </a:lnTo>
                  <a:lnTo>
                    <a:pt x="0" y="9131"/>
                  </a:lnTo>
                  <a:lnTo>
                    <a:pt x="0" y="13703"/>
                  </a:lnTo>
                  <a:lnTo>
                    <a:pt x="0" y="19799"/>
                  </a:lnTo>
                  <a:lnTo>
                    <a:pt x="0" y="24371"/>
                  </a:lnTo>
                  <a:lnTo>
                    <a:pt x="35039" y="24371"/>
                  </a:lnTo>
                  <a:lnTo>
                    <a:pt x="35039" y="19799"/>
                  </a:lnTo>
                  <a:lnTo>
                    <a:pt x="35039" y="13703"/>
                  </a:lnTo>
                  <a:lnTo>
                    <a:pt x="35039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2339530" y="473897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8" name="object 168" descr=""/>
          <p:cNvGrpSpPr/>
          <p:nvPr/>
        </p:nvGrpSpPr>
        <p:grpSpPr>
          <a:xfrm>
            <a:off x="2722726" y="5043111"/>
            <a:ext cx="37465" cy="36830"/>
            <a:chOff x="2722726" y="5043111"/>
            <a:chExt cx="37465" cy="36830"/>
          </a:xfrm>
        </p:grpSpPr>
        <p:sp>
          <p:nvSpPr>
            <p:cNvPr id="169" name="object 169" descr=""/>
            <p:cNvSpPr/>
            <p:nvPr/>
          </p:nvSpPr>
          <p:spPr>
            <a:xfrm>
              <a:off x="2724899" y="5045976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0492" y="24384"/>
                  </a:moveTo>
                  <a:lnTo>
                    <a:pt x="6108" y="24384"/>
                  </a:lnTo>
                  <a:lnTo>
                    <a:pt x="6108" y="28943"/>
                  </a:lnTo>
                  <a:lnTo>
                    <a:pt x="10680" y="28943"/>
                  </a:lnTo>
                  <a:lnTo>
                    <a:pt x="10680" y="33528"/>
                  </a:lnTo>
                  <a:lnTo>
                    <a:pt x="24396" y="33528"/>
                  </a:lnTo>
                  <a:lnTo>
                    <a:pt x="24396" y="28943"/>
                  </a:lnTo>
                  <a:lnTo>
                    <a:pt x="30492" y="28943"/>
                  </a:lnTo>
                  <a:lnTo>
                    <a:pt x="30492" y="24384"/>
                  </a:lnTo>
                  <a:close/>
                </a:path>
                <a:path w="35560" h="33654">
                  <a:moveTo>
                    <a:pt x="35064" y="9131"/>
                  </a:moveTo>
                  <a:lnTo>
                    <a:pt x="30492" y="9131"/>
                  </a:lnTo>
                  <a:lnTo>
                    <a:pt x="30492" y="4559"/>
                  </a:lnTo>
                  <a:lnTo>
                    <a:pt x="24396" y="4559"/>
                  </a:lnTo>
                  <a:lnTo>
                    <a:pt x="24396" y="0"/>
                  </a:lnTo>
                  <a:lnTo>
                    <a:pt x="10680" y="0"/>
                  </a:lnTo>
                  <a:lnTo>
                    <a:pt x="10680" y="4559"/>
                  </a:lnTo>
                  <a:lnTo>
                    <a:pt x="6108" y="4559"/>
                  </a:lnTo>
                  <a:lnTo>
                    <a:pt x="6108" y="9131"/>
                  </a:lnTo>
                  <a:lnTo>
                    <a:pt x="0" y="9131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64" y="24371"/>
                  </a:lnTo>
                  <a:lnTo>
                    <a:pt x="35064" y="19812"/>
                  </a:lnTo>
                  <a:lnTo>
                    <a:pt x="35064" y="15227"/>
                  </a:lnTo>
                  <a:lnTo>
                    <a:pt x="35064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2725197" y="504558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1" name="object 171" descr=""/>
          <p:cNvGrpSpPr/>
          <p:nvPr/>
        </p:nvGrpSpPr>
        <p:grpSpPr>
          <a:xfrm>
            <a:off x="2589280" y="5359627"/>
            <a:ext cx="36830" cy="37465"/>
            <a:chOff x="2589280" y="5359627"/>
            <a:chExt cx="36830" cy="37465"/>
          </a:xfrm>
        </p:grpSpPr>
        <p:sp>
          <p:nvSpPr>
            <p:cNvPr id="172" name="object 172" descr=""/>
            <p:cNvSpPr/>
            <p:nvPr/>
          </p:nvSpPr>
          <p:spPr>
            <a:xfrm>
              <a:off x="2592324" y="536144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15" y="10655"/>
                  </a:moveTo>
                  <a:lnTo>
                    <a:pt x="28956" y="10655"/>
                  </a:lnTo>
                  <a:lnTo>
                    <a:pt x="28956" y="6096"/>
                  </a:lnTo>
                  <a:lnTo>
                    <a:pt x="24384" y="6096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4572" y="6096"/>
                  </a:lnTo>
                  <a:lnTo>
                    <a:pt x="4572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5895"/>
                  </a:lnTo>
                  <a:lnTo>
                    <a:pt x="4572" y="25895"/>
                  </a:lnTo>
                  <a:lnTo>
                    <a:pt x="4572" y="30480"/>
                  </a:lnTo>
                  <a:lnTo>
                    <a:pt x="9144" y="30480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30480"/>
                  </a:lnTo>
                  <a:lnTo>
                    <a:pt x="28956" y="30480"/>
                  </a:lnTo>
                  <a:lnTo>
                    <a:pt x="28956" y="25895"/>
                  </a:lnTo>
                  <a:lnTo>
                    <a:pt x="33515" y="25895"/>
                  </a:lnTo>
                  <a:lnTo>
                    <a:pt x="33515" y="19812"/>
                  </a:lnTo>
                  <a:lnTo>
                    <a:pt x="33515" y="15227"/>
                  </a:lnTo>
                  <a:lnTo>
                    <a:pt x="33515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2591752" y="5362098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4" name="object 174" descr=""/>
          <p:cNvGrpSpPr/>
          <p:nvPr/>
        </p:nvGrpSpPr>
        <p:grpSpPr>
          <a:xfrm>
            <a:off x="3108393" y="5334861"/>
            <a:ext cx="37465" cy="37465"/>
            <a:chOff x="3108393" y="5334861"/>
            <a:chExt cx="37465" cy="37465"/>
          </a:xfrm>
        </p:grpSpPr>
        <p:sp>
          <p:nvSpPr>
            <p:cNvPr id="175" name="object 175" descr=""/>
            <p:cNvSpPr/>
            <p:nvPr/>
          </p:nvSpPr>
          <p:spPr>
            <a:xfrm>
              <a:off x="3110471" y="533706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0492" y="24384"/>
                  </a:moveTo>
                  <a:lnTo>
                    <a:pt x="6108" y="24384"/>
                  </a:lnTo>
                  <a:lnTo>
                    <a:pt x="6108" y="30480"/>
                  </a:lnTo>
                  <a:lnTo>
                    <a:pt x="10680" y="30480"/>
                  </a:lnTo>
                  <a:lnTo>
                    <a:pt x="10680" y="35052"/>
                  </a:lnTo>
                  <a:lnTo>
                    <a:pt x="25920" y="35052"/>
                  </a:lnTo>
                  <a:lnTo>
                    <a:pt x="25920" y="30480"/>
                  </a:lnTo>
                  <a:lnTo>
                    <a:pt x="30492" y="30480"/>
                  </a:lnTo>
                  <a:lnTo>
                    <a:pt x="30492" y="24384"/>
                  </a:lnTo>
                  <a:close/>
                </a:path>
                <a:path w="35560" h="35560">
                  <a:moveTo>
                    <a:pt x="35052" y="10655"/>
                  </a:moveTo>
                  <a:lnTo>
                    <a:pt x="30492" y="10655"/>
                  </a:lnTo>
                  <a:lnTo>
                    <a:pt x="30492" y="4559"/>
                  </a:lnTo>
                  <a:lnTo>
                    <a:pt x="25920" y="4559"/>
                  </a:lnTo>
                  <a:lnTo>
                    <a:pt x="25920" y="0"/>
                  </a:lnTo>
                  <a:lnTo>
                    <a:pt x="10680" y="0"/>
                  </a:lnTo>
                  <a:lnTo>
                    <a:pt x="10680" y="4559"/>
                  </a:lnTo>
                  <a:lnTo>
                    <a:pt x="6108" y="4559"/>
                  </a:lnTo>
                  <a:lnTo>
                    <a:pt x="6108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52" y="24371"/>
                  </a:lnTo>
                  <a:lnTo>
                    <a:pt x="35052" y="19812"/>
                  </a:lnTo>
                  <a:lnTo>
                    <a:pt x="35052" y="15227"/>
                  </a:lnTo>
                  <a:lnTo>
                    <a:pt x="35052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3110864" y="533733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7" name="object 177" descr=""/>
          <p:cNvGrpSpPr/>
          <p:nvPr/>
        </p:nvGrpSpPr>
        <p:grpSpPr>
          <a:xfrm>
            <a:off x="2920560" y="4865089"/>
            <a:ext cx="38100" cy="38100"/>
            <a:chOff x="2920560" y="4865089"/>
            <a:chExt cx="38100" cy="38100"/>
          </a:xfrm>
        </p:grpSpPr>
        <p:sp>
          <p:nvSpPr>
            <p:cNvPr id="178" name="object 178" descr=""/>
            <p:cNvSpPr/>
            <p:nvPr/>
          </p:nvSpPr>
          <p:spPr>
            <a:xfrm>
              <a:off x="2923032" y="486766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39" y="9131"/>
                  </a:moveTo>
                  <a:lnTo>
                    <a:pt x="30467" y="9131"/>
                  </a:lnTo>
                  <a:lnTo>
                    <a:pt x="30467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59"/>
                  </a:lnTo>
                  <a:lnTo>
                    <a:pt x="4559" y="4559"/>
                  </a:lnTo>
                  <a:lnTo>
                    <a:pt x="4559" y="9131"/>
                  </a:lnTo>
                  <a:lnTo>
                    <a:pt x="0" y="9131"/>
                  </a:lnTo>
                  <a:lnTo>
                    <a:pt x="0" y="15240"/>
                  </a:lnTo>
                  <a:lnTo>
                    <a:pt x="0" y="19799"/>
                  </a:lnTo>
                  <a:lnTo>
                    <a:pt x="0" y="24371"/>
                  </a:lnTo>
                  <a:lnTo>
                    <a:pt x="4559" y="24371"/>
                  </a:lnTo>
                  <a:lnTo>
                    <a:pt x="4559" y="28956"/>
                  </a:lnTo>
                  <a:lnTo>
                    <a:pt x="10668" y="28956"/>
                  </a:lnTo>
                  <a:lnTo>
                    <a:pt x="10668" y="35039"/>
                  </a:lnTo>
                  <a:lnTo>
                    <a:pt x="24384" y="35039"/>
                  </a:lnTo>
                  <a:lnTo>
                    <a:pt x="24384" y="28956"/>
                  </a:lnTo>
                  <a:lnTo>
                    <a:pt x="30467" y="28956"/>
                  </a:lnTo>
                  <a:lnTo>
                    <a:pt x="30467" y="24371"/>
                  </a:lnTo>
                  <a:lnTo>
                    <a:pt x="35039" y="24371"/>
                  </a:lnTo>
                  <a:lnTo>
                    <a:pt x="35039" y="19799"/>
                  </a:lnTo>
                  <a:lnTo>
                    <a:pt x="35039" y="15240"/>
                  </a:lnTo>
                  <a:lnTo>
                    <a:pt x="35039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2923032" y="486756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0" name="object 180" descr=""/>
          <p:cNvGrpSpPr/>
          <p:nvPr/>
        </p:nvGrpSpPr>
        <p:grpSpPr>
          <a:xfrm>
            <a:off x="2791972" y="5458496"/>
            <a:ext cx="36830" cy="37465"/>
            <a:chOff x="2791972" y="5458496"/>
            <a:chExt cx="36830" cy="37465"/>
          </a:xfrm>
        </p:grpSpPr>
        <p:sp>
          <p:nvSpPr>
            <p:cNvPr id="181" name="object 181" descr=""/>
            <p:cNvSpPr/>
            <p:nvPr/>
          </p:nvSpPr>
          <p:spPr>
            <a:xfrm>
              <a:off x="2795016" y="546050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8956" y="25908"/>
                  </a:moveTo>
                  <a:lnTo>
                    <a:pt x="4572" y="25908"/>
                  </a:lnTo>
                  <a:lnTo>
                    <a:pt x="4572" y="30467"/>
                  </a:lnTo>
                  <a:lnTo>
                    <a:pt x="9144" y="30467"/>
                  </a:lnTo>
                  <a:lnTo>
                    <a:pt x="9144" y="35052"/>
                  </a:lnTo>
                  <a:lnTo>
                    <a:pt x="24384" y="35052"/>
                  </a:lnTo>
                  <a:lnTo>
                    <a:pt x="24384" y="30467"/>
                  </a:lnTo>
                  <a:lnTo>
                    <a:pt x="28956" y="30467"/>
                  </a:lnTo>
                  <a:lnTo>
                    <a:pt x="28956" y="25908"/>
                  </a:lnTo>
                  <a:close/>
                </a:path>
                <a:path w="33655" h="35560">
                  <a:moveTo>
                    <a:pt x="33515" y="10668"/>
                  </a:moveTo>
                  <a:lnTo>
                    <a:pt x="28956" y="10668"/>
                  </a:lnTo>
                  <a:lnTo>
                    <a:pt x="28956" y="6083"/>
                  </a:lnTo>
                  <a:lnTo>
                    <a:pt x="24384" y="6083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6083"/>
                  </a:lnTo>
                  <a:lnTo>
                    <a:pt x="4572" y="6083"/>
                  </a:lnTo>
                  <a:lnTo>
                    <a:pt x="4572" y="10668"/>
                  </a:lnTo>
                  <a:lnTo>
                    <a:pt x="0" y="10668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5895"/>
                  </a:lnTo>
                  <a:lnTo>
                    <a:pt x="33515" y="25895"/>
                  </a:lnTo>
                  <a:lnTo>
                    <a:pt x="33515" y="19799"/>
                  </a:lnTo>
                  <a:lnTo>
                    <a:pt x="33515" y="15227"/>
                  </a:lnTo>
                  <a:lnTo>
                    <a:pt x="33515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2794444" y="5460968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3" name="object 183" descr=""/>
          <p:cNvGrpSpPr/>
          <p:nvPr/>
        </p:nvGrpSpPr>
        <p:grpSpPr>
          <a:xfrm>
            <a:off x="2767207" y="4637632"/>
            <a:ext cx="37465" cy="36830"/>
            <a:chOff x="2767207" y="4637632"/>
            <a:chExt cx="37465" cy="36830"/>
          </a:xfrm>
        </p:grpSpPr>
        <p:sp>
          <p:nvSpPr>
            <p:cNvPr id="184" name="object 184" descr=""/>
            <p:cNvSpPr/>
            <p:nvPr/>
          </p:nvSpPr>
          <p:spPr>
            <a:xfrm>
              <a:off x="2769108" y="4640592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39" y="9131"/>
                  </a:moveTo>
                  <a:lnTo>
                    <a:pt x="30480" y="9131"/>
                  </a:lnTo>
                  <a:lnTo>
                    <a:pt x="30480" y="4559"/>
                  </a:lnTo>
                  <a:lnTo>
                    <a:pt x="25908" y="4559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10668" y="4559"/>
                  </a:lnTo>
                  <a:lnTo>
                    <a:pt x="6083" y="4559"/>
                  </a:lnTo>
                  <a:lnTo>
                    <a:pt x="6083" y="9131"/>
                  </a:lnTo>
                  <a:lnTo>
                    <a:pt x="0" y="9131"/>
                  </a:lnTo>
                  <a:lnTo>
                    <a:pt x="0" y="13716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6083" y="24384"/>
                  </a:lnTo>
                  <a:lnTo>
                    <a:pt x="6083" y="28943"/>
                  </a:lnTo>
                  <a:lnTo>
                    <a:pt x="10668" y="28943"/>
                  </a:lnTo>
                  <a:lnTo>
                    <a:pt x="10668" y="33528"/>
                  </a:lnTo>
                  <a:lnTo>
                    <a:pt x="25908" y="33528"/>
                  </a:lnTo>
                  <a:lnTo>
                    <a:pt x="25908" y="28943"/>
                  </a:lnTo>
                  <a:lnTo>
                    <a:pt x="30480" y="28943"/>
                  </a:lnTo>
                  <a:lnTo>
                    <a:pt x="30480" y="24384"/>
                  </a:lnTo>
                  <a:lnTo>
                    <a:pt x="35039" y="24384"/>
                  </a:lnTo>
                  <a:lnTo>
                    <a:pt x="35039" y="19799"/>
                  </a:lnTo>
                  <a:lnTo>
                    <a:pt x="35039" y="13716"/>
                  </a:lnTo>
                  <a:lnTo>
                    <a:pt x="35039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2769679" y="464010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6" name="object 186" descr=""/>
          <p:cNvGrpSpPr/>
          <p:nvPr/>
        </p:nvGrpSpPr>
        <p:grpSpPr>
          <a:xfrm>
            <a:off x="3350709" y="5072734"/>
            <a:ext cx="37465" cy="37465"/>
            <a:chOff x="3350709" y="5072734"/>
            <a:chExt cx="37465" cy="37465"/>
          </a:xfrm>
        </p:grpSpPr>
        <p:sp>
          <p:nvSpPr>
            <p:cNvPr id="187" name="object 187" descr=""/>
            <p:cNvSpPr/>
            <p:nvPr/>
          </p:nvSpPr>
          <p:spPr>
            <a:xfrm>
              <a:off x="3352800" y="5074919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39" y="10668"/>
                  </a:moveTo>
                  <a:lnTo>
                    <a:pt x="30480" y="10668"/>
                  </a:lnTo>
                  <a:lnTo>
                    <a:pt x="30480" y="4584"/>
                  </a:lnTo>
                  <a:lnTo>
                    <a:pt x="25908" y="4584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6096" y="4584"/>
                  </a:lnTo>
                  <a:lnTo>
                    <a:pt x="6096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6096" y="24384"/>
                  </a:lnTo>
                  <a:lnTo>
                    <a:pt x="6096" y="30492"/>
                  </a:lnTo>
                  <a:lnTo>
                    <a:pt x="10668" y="30492"/>
                  </a:lnTo>
                  <a:lnTo>
                    <a:pt x="10668" y="35052"/>
                  </a:lnTo>
                  <a:lnTo>
                    <a:pt x="25908" y="35052"/>
                  </a:lnTo>
                  <a:lnTo>
                    <a:pt x="25908" y="30492"/>
                  </a:lnTo>
                  <a:lnTo>
                    <a:pt x="30480" y="30492"/>
                  </a:lnTo>
                  <a:lnTo>
                    <a:pt x="30480" y="24384"/>
                  </a:lnTo>
                  <a:lnTo>
                    <a:pt x="35039" y="24384"/>
                  </a:lnTo>
                  <a:lnTo>
                    <a:pt x="35039" y="19812"/>
                  </a:lnTo>
                  <a:lnTo>
                    <a:pt x="35039" y="15252"/>
                  </a:lnTo>
                  <a:lnTo>
                    <a:pt x="35039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3353181" y="507520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8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8" y="29717"/>
                  </a:lnTo>
                  <a:lnTo>
                    <a:pt x="23145" y="29717"/>
                  </a:lnTo>
                  <a:lnTo>
                    <a:pt x="29717" y="23050"/>
                  </a:lnTo>
                  <a:lnTo>
                    <a:pt x="29717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9" name="object 189" descr=""/>
          <p:cNvGrpSpPr/>
          <p:nvPr/>
        </p:nvGrpSpPr>
        <p:grpSpPr>
          <a:xfrm>
            <a:off x="2861219" y="5651377"/>
            <a:ext cx="37465" cy="38100"/>
            <a:chOff x="2861219" y="5651377"/>
            <a:chExt cx="37465" cy="38100"/>
          </a:xfrm>
        </p:grpSpPr>
        <p:sp>
          <p:nvSpPr>
            <p:cNvPr id="190" name="object 190" descr=""/>
            <p:cNvSpPr/>
            <p:nvPr/>
          </p:nvSpPr>
          <p:spPr>
            <a:xfrm>
              <a:off x="2863596" y="565404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52" y="9144"/>
                  </a:moveTo>
                  <a:lnTo>
                    <a:pt x="30480" y="9144"/>
                  </a:lnTo>
                  <a:lnTo>
                    <a:pt x="30480" y="4584"/>
                  </a:lnTo>
                  <a:lnTo>
                    <a:pt x="24384" y="4584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4572" y="4584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28968"/>
                  </a:lnTo>
                  <a:lnTo>
                    <a:pt x="10668" y="28968"/>
                  </a:lnTo>
                  <a:lnTo>
                    <a:pt x="10668" y="35064"/>
                  </a:lnTo>
                  <a:lnTo>
                    <a:pt x="24384" y="35064"/>
                  </a:lnTo>
                  <a:lnTo>
                    <a:pt x="24384" y="28968"/>
                  </a:lnTo>
                  <a:lnTo>
                    <a:pt x="30480" y="28968"/>
                  </a:lnTo>
                  <a:lnTo>
                    <a:pt x="30480" y="24384"/>
                  </a:lnTo>
                  <a:lnTo>
                    <a:pt x="35052" y="24384"/>
                  </a:lnTo>
                  <a:lnTo>
                    <a:pt x="35052" y="19812"/>
                  </a:lnTo>
                  <a:lnTo>
                    <a:pt x="35052" y="15252"/>
                  </a:lnTo>
                  <a:lnTo>
                    <a:pt x="3505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2863691" y="565384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2" name="object 192" descr=""/>
          <p:cNvGrpSpPr/>
          <p:nvPr/>
        </p:nvGrpSpPr>
        <p:grpSpPr>
          <a:xfrm>
            <a:off x="2925513" y="4835371"/>
            <a:ext cx="37465" cy="37465"/>
            <a:chOff x="2925513" y="4835371"/>
            <a:chExt cx="37465" cy="37465"/>
          </a:xfrm>
        </p:grpSpPr>
        <p:sp>
          <p:nvSpPr>
            <p:cNvPr id="193" name="object 193" descr=""/>
            <p:cNvSpPr/>
            <p:nvPr/>
          </p:nvSpPr>
          <p:spPr>
            <a:xfrm>
              <a:off x="2927591" y="483718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0492" y="25908"/>
                  </a:moveTo>
                  <a:lnTo>
                    <a:pt x="6108" y="25908"/>
                  </a:lnTo>
                  <a:lnTo>
                    <a:pt x="6108" y="30480"/>
                  </a:lnTo>
                  <a:lnTo>
                    <a:pt x="10680" y="30480"/>
                  </a:lnTo>
                  <a:lnTo>
                    <a:pt x="10680" y="35039"/>
                  </a:lnTo>
                  <a:lnTo>
                    <a:pt x="25908" y="35039"/>
                  </a:lnTo>
                  <a:lnTo>
                    <a:pt x="25908" y="30480"/>
                  </a:lnTo>
                  <a:lnTo>
                    <a:pt x="30492" y="30480"/>
                  </a:lnTo>
                  <a:lnTo>
                    <a:pt x="30492" y="25908"/>
                  </a:lnTo>
                  <a:close/>
                </a:path>
                <a:path w="35560" h="35560">
                  <a:moveTo>
                    <a:pt x="35064" y="10655"/>
                  </a:moveTo>
                  <a:lnTo>
                    <a:pt x="30492" y="10655"/>
                  </a:lnTo>
                  <a:lnTo>
                    <a:pt x="30492" y="6096"/>
                  </a:lnTo>
                  <a:lnTo>
                    <a:pt x="25908" y="6096"/>
                  </a:lnTo>
                  <a:lnTo>
                    <a:pt x="25908" y="0"/>
                  </a:lnTo>
                  <a:lnTo>
                    <a:pt x="10680" y="0"/>
                  </a:lnTo>
                  <a:lnTo>
                    <a:pt x="10680" y="6096"/>
                  </a:lnTo>
                  <a:lnTo>
                    <a:pt x="6108" y="6096"/>
                  </a:lnTo>
                  <a:lnTo>
                    <a:pt x="6108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5895"/>
                  </a:lnTo>
                  <a:lnTo>
                    <a:pt x="35064" y="25895"/>
                  </a:lnTo>
                  <a:lnTo>
                    <a:pt x="35064" y="19812"/>
                  </a:lnTo>
                  <a:lnTo>
                    <a:pt x="35064" y="15227"/>
                  </a:lnTo>
                  <a:lnTo>
                    <a:pt x="35064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2927984" y="483784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5" name="object 195" descr=""/>
          <p:cNvGrpSpPr/>
          <p:nvPr/>
        </p:nvGrpSpPr>
        <p:grpSpPr>
          <a:xfrm>
            <a:off x="3004570" y="5122264"/>
            <a:ext cx="37465" cy="36830"/>
            <a:chOff x="3004570" y="5122264"/>
            <a:chExt cx="37465" cy="36830"/>
          </a:xfrm>
        </p:grpSpPr>
        <p:sp>
          <p:nvSpPr>
            <p:cNvPr id="196" name="object 196" descr=""/>
            <p:cNvSpPr/>
            <p:nvPr/>
          </p:nvSpPr>
          <p:spPr>
            <a:xfrm>
              <a:off x="3006839" y="5125224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52" y="9131"/>
                  </a:moveTo>
                  <a:lnTo>
                    <a:pt x="30492" y="9131"/>
                  </a:lnTo>
                  <a:lnTo>
                    <a:pt x="30492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72"/>
                  </a:lnTo>
                  <a:lnTo>
                    <a:pt x="4584" y="4572"/>
                  </a:lnTo>
                  <a:lnTo>
                    <a:pt x="4584" y="9131"/>
                  </a:lnTo>
                  <a:lnTo>
                    <a:pt x="0" y="9131"/>
                  </a:lnTo>
                  <a:lnTo>
                    <a:pt x="0" y="13716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28956"/>
                  </a:lnTo>
                  <a:lnTo>
                    <a:pt x="10668" y="28956"/>
                  </a:lnTo>
                  <a:lnTo>
                    <a:pt x="10668" y="33515"/>
                  </a:lnTo>
                  <a:lnTo>
                    <a:pt x="24384" y="33515"/>
                  </a:lnTo>
                  <a:lnTo>
                    <a:pt x="24384" y="28956"/>
                  </a:lnTo>
                  <a:lnTo>
                    <a:pt x="30492" y="28956"/>
                  </a:lnTo>
                  <a:lnTo>
                    <a:pt x="30492" y="24384"/>
                  </a:lnTo>
                  <a:lnTo>
                    <a:pt x="35052" y="24384"/>
                  </a:lnTo>
                  <a:lnTo>
                    <a:pt x="35052" y="19799"/>
                  </a:lnTo>
                  <a:lnTo>
                    <a:pt x="35052" y="13716"/>
                  </a:lnTo>
                  <a:lnTo>
                    <a:pt x="35052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3007042" y="512473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8" name="object 198" descr=""/>
          <p:cNvGrpSpPr/>
          <p:nvPr/>
        </p:nvGrpSpPr>
        <p:grpSpPr>
          <a:xfrm>
            <a:off x="2925513" y="5339814"/>
            <a:ext cx="37465" cy="37465"/>
            <a:chOff x="2925513" y="5339814"/>
            <a:chExt cx="37465" cy="37465"/>
          </a:xfrm>
        </p:grpSpPr>
        <p:sp>
          <p:nvSpPr>
            <p:cNvPr id="199" name="object 199" descr=""/>
            <p:cNvSpPr/>
            <p:nvPr/>
          </p:nvSpPr>
          <p:spPr>
            <a:xfrm>
              <a:off x="2927591" y="5341619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10668"/>
                  </a:moveTo>
                  <a:lnTo>
                    <a:pt x="30492" y="10668"/>
                  </a:lnTo>
                  <a:lnTo>
                    <a:pt x="30492" y="6108"/>
                  </a:lnTo>
                  <a:lnTo>
                    <a:pt x="25908" y="6108"/>
                  </a:lnTo>
                  <a:lnTo>
                    <a:pt x="25908" y="0"/>
                  </a:lnTo>
                  <a:lnTo>
                    <a:pt x="10680" y="0"/>
                  </a:lnTo>
                  <a:lnTo>
                    <a:pt x="10680" y="6108"/>
                  </a:lnTo>
                  <a:lnTo>
                    <a:pt x="6108" y="6108"/>
                  </a:lnTo>
                  <a:lnTo>
                    <a:pt x="6108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5920"/>
                  </a:lnTo>
                  <a:lnTo>
                    <a:pt x="6108" y="25920"/>
                  </a:lnTo>
                  <a:lnTo>
                    <a:pt x="6108" y="30492"/>
                  </a:lnTo>
                  <a:lnTo>
                    <a:pt x="10680" y="30492"/>
                  </a:lnTo>
                  <a:lnTo>
                    <a:pt x="10680" y="35052"/>
                  </a:lnTo>
                  <a:lnTo>
                    <a:pt x="25908" y="35052"/>
                  </a:lnTo>
                  <a:lnTo>
                    <a:pt x="25908" y="30492"/>
                  </a:lnTo>
                  <a:lnTo>
                    <a:pt x="30492" y="30492"/>
                  </a:lnTo>
                  <a:lnTo>
                    <a:pt x="30492" y="25920"/>
                  </a:lnTo>
                  <a:lnTo>
                    <a:pt x="35064" y="25920"/>
                  </a:lnTo>
                  <a:lnTo>
                    <a:pt x="35064" y="19812"/>
                  </a:lnTo>
                  <a:lnTo>
                    <a:pt x="35064" y="15252"/>
                  </a:lnTo>
                  <a:lnTo>
                    <a:pt x="350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2927984" y="534228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1" name="object 201" descr=""/>
          <p:cNvGrpSpPr/>
          <p:nvPr/>
        </p:nvGrpSpPr>
        <p:grpSpPr>
          <a:xfrm>
            <a:off x="3415003" y="4677160"/>
            <a:ext cx="37465" cy="36830"/>
            <a:chOff x="3415003" y="4677160"/>
            <a:chExt cx="37465" cy="36830"/>
          </a:xfrm>
        </p:grpSpPr>
        <p:sp>
          <p:nvSpPr>
            <p:cNvPr id="202" name="object 202" descr=""/>
            <p:cNvSpPr/>
            <p:nvPr/>
          </p:nvSpPr>
          <p:spPr>
            <a:xfrm>
              <a:off x="3416808" y="4680203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39" y="9144"/>
                  </a:moveTo>
                  <a:lnTo>
                    <a:pt x="30480" y="9144"/>
                  </a:lnTo>
                  <a:lnTo>
                    <a:pt x="30480" y="4584"/>
                  </a:lnTo>
                  <a:lnTo>
                    <a:pt x="25908" y="4584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6083" y="4584"/>
                  </a:lnTo>
                  <a:lnTo>
                    <a:pt x="6083" y="9144"/>
                  </a:lnTo>
                  <a:lnTo>
                    <a:pt x="0" y="9144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0" y="24396"/>
                  </a:lnTo>
                  <a:lnTo>
                    <a:pt x="6083" y="24396"/>
                  </a:lnTo>
                  <a:lnTo>
                    <a:pt x="6083" y="28956"/>
                  </a:lnTo>
                  <a:lnTo>
                    <a:pt x="10668" y="28956"/>
                  </a:lnTo>
                  <a:lnTo>
                    <a:pt x="10668" y="33540"/>
                  </a:lnTo>
                  <a:lnTo>
                    <a:pt x="25908" y="33540"/>
                  </a:lnTo>
                  <a:lnTo>
                    <a:pt x="25908" y="28956"/>
                  </a:lnTo>
                  <a:lnTo>
                    <a:pt x="30480" y="28956"/>
                  </a:lnTo>
                  <a:lnTo>
                    <a:pt x="30480" y="24396"/>
                  </a:lnTo>
                  <a:lnTo>
                    <a:pt x="35039" y="24396"/>
                  </a:lnTo>
                  <a:lnTo>
                    <a:pt x="35039" y="19812"/>
                  </a:lnTo>
                  <a:lnTo>
                    <a:pt x="35039" y="13716"/>
                  </a:lnTo>
                  <a:lnTo>
                    <a:pt x="35039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3417474" y="467963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4" name="object 204" descr=""/>
          <p:cNvGrpSpPr/>
          <p:nvPr/>
        </p:nvGrpSpPr>
        <p:grpSpPr>
          <a:xfrm>
            <a:off x="2801878" y="4355691"/>
            <a:ext cx="37465" cy="36830"/>
            <a:chOff x="2801878" y="4355691"/>
            <a:chExt cx="37465" cy="36830"/>
          </a:xfrm>
        </p:grpSpPr>
        <p:sp>
          <p:nvSpPr>
            <p:cNvPr id="205" name="object 205" descr=""/>
            <p:cNvSpPr/>
            <p:nvPr/>
          </p:nvSpPr>
          <p:spPr>
            <a:xfrm>
              <a:off x="2804147" y="4358652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0492" y="24384"/>
                  </a:moveTo>
                  <a:lnTo>
                    <a:pt x="4584" y="24384"/>
                  </a:lnTo>
                  <a:lnTo>
                    <a:pt x="4584" y="28956"/>
                  </a:lnTo>
                  <a:lnTo>
                    <a:pt x="10668" y="28956"/>
                  </a:lnTo>
                  <a:lnTo>
                    <a:pt x="10668" y="33515"/>
                  </a:lnTo>
                  <a:lnTo>
                    <a:pt x="24384" y="33515"/>
                  </a:lnTo>
                  <a:lnTo>
                    <a:pt x="24384" y="28956"/>
                  </a:lnTo>
                  <a:lnTo>
                    <a:pt x="30492" y="28956"/>
                  </a:lnTo>
                  <a:lnTo>
                    <a:pt x="30492" y="24384"/>
                  </a:lnTo>
                  <a:close/>
                </a:path>
                <a:path w="35560" h="33654">
                  <a:moveTo>
                    <a:pt x="35052" y="9131"/>
                  </a:moveTo>
                  <a:lnTo>
                    <a:pt x="30492" y="9131"/>
                  </a:lnTo>
                  <a:lnTo>
                    <a:pt x="30492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59"/>
                  </a:lnTo>
                  <a:lnTo>
                    <a:pt x="4584" y="4559"/>
                  </a:lnTo>
                  <a:lnTo>
                    <a:pt x="4584" y="9131"/>
                  </a:lnTo>
                  <a:lnTo>
                    <a:pt x="0" y="9131"/>
                  </a:lnTo>
                  <a:lnTo>
                    <a:pt x="0" y="13703"/>
                  </a:lnTo>
                  <a:lnTo>
                    <a:pt x="0" y="19799"/>
                  </a:lnTo>
                  <a:lnTo>
                    <a:pt x="0" y="24371"/>
                  </a:lnTo>
                  <a:lnTo>
                    <a:pt x="35052" y="24371"/>
                  </a:lnTo>
                  <a:lnTo>
                    <a:pt x="35052" y="19799"/>
                  </a:lnTo>
                  <a:lnTo>
                    <a:pt x="35052" y="13703"/>
                  </a:lnTo>
                  <a:lnTo>
                    <a:pt x="35052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2804350" y="435816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7" name="object 207" descr=""/>
          <p:cNvGrpSpPr/>
          <p:nvPr/>
        </p:nvGrpSpPr>
        <p:grpSpPr>
          <a:xfrm>
            <a:off x="3162780" y="5443637"/>
            <a:ext cx="38100" cy="36830"/>
            <a:chOff x="3162780" y="5443637"/>
            <a:chExt cx="38100" cy="36830"/>
          </a:xfrm>
        </p:grpSpPr>
        <p:sp>
          <p:nvSpPr>
            <p:cNvPr id="208" name="object 208" descr=""/>
            <p:cNvSpPr/>
            <p:nvPr/>
          </p:nvSpPr>
          <p:spPr>
            <a:xfrm>
              <a:off x="3165348" y="5446788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52" y="9131"/>
                  </a:moveTo>
                  <a:lnTo>
                    <a:pt x="28943" y="9131"/>
                  </a:lnTo>
                  <a:lnTo>
                    <a:pt x="28943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72"/>
                  </a:lnTo>
                  <a:lnTo>
                    <a:pt x="4559" y="4572"/>
                  </a:lnTo>
                  <a:lnTo>
                    <a:pt x="4559" y="9131"/>
                  </a:lnTo>
                  <a:lnTo>
                    <a:pt x="0" y="9131"/>
                  </a:lnTo>
                  <a:lnTo>
                    <a:pt x="0" y="13716"/>
                  </a:lnTo>
                  <a:lnTo>
                    <a:pt x="0" y="19799"/>
                  </a:lnTo>
                  <a:lnTo>
                    <a:pt x="0" y="24384"/>
                  </a:lnTo>
                  <a:lnTo>
                    <a:pt x="4559" y="24384"/>
                  </a:lnTo>
                  <a:lnTo>
                    <a:pt x="4559" y="28956"/>
                  </a:lnTo>
                  <a:lnTo>
                    <a:pt x="10668" y="28956"/>
                  </a:lnTo>
                  <a:lnTo>
                    <a:pt x="10668" y="33515"/>
                  </a:lnTo>
                  <a:lnTo>
                    <a:pt x="24384" y="33515"/>
                  </a:lnTo>
                  <a:lnTo>
                    <a:pt x="24384" y="28956"/>
                  </a:lnTo>
                  <a:lnTo>
                    <a:pt x="28943" y="28956"/>
                  </a:lnTo>
                  <a:lnTo>
                    <a:pt x="28943" y="24384"/>
                  </a:lnTo>
                  <a:lnTo>
                    <a:pt x="35052" y="24384"/>
                  </a:lnTo>
                  <a:lnTo>
                    <a:pt x="35052" y="19799"/>
                  </a:lnTo>
                  <a:lnTo>
                    <a:pt x="35052" y="13716"/>
                  </a:lnTo>
                  <a:lnTo>
                    <a:pt x="35052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3165252" y="544610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9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9" y="29718"/>
                  </a:lnTo>
                  <a:lnTo>
                    <a:pt x="23145" y="29718"/>
                  </a:lnTo>
                  <a:lnTo>
                    <a:pt x="29718" y="23050"/>
                  </a:lnTo>
                  <a:lnTo>
                    <a:pt x="29718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0" name="object 210" descr=""/>
          <p:cNvGrpSpPr/>
          <p:nvPr/>
        </p:nvGrpSpPr>
        <p:grpSpPr>
          <a:xfrm>
            <a:off x="2984854" y="5171699"/>
            <a:ext cx="37465" cy="37465"/>
            <a:chOff x="2984854" y="5171699"/>
            <a:chExt cx="37465" cy="37465"/>
          </a:xfrm>
        </p:grpSpPr>
        <p:sp>
          <p:nvSpPr>
            <p:cNvPr id="211" name="object 211" descr=""/>
            <p:cNvSpPr/>
            <p:nvPr/>
          </p:nvSpPr>
          <p:spPr>
            <a:xfrm>
              <a:off x="2987040" y="517399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39" y="10655"/>
                  </a:moveTo>
                  <a:lnTo>
                    <a:pt x="30467" y="10655"/>
                  </a:lnTo>
                  <a:lnTo>
                    <a:pt x="30467" y="4559"/>
                  </a:lnTo>
                  <a:lnTo>
                    <a:pt x="24384" y="4559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10668" y="4559"/>
                  </a:lnTo>
                  <a:lnTo>
                    <a:pt x="4559" y="4559"/>
                  </a:lnTo>
                  <a:lnTo>
                    <a:pt x="4559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59" y="24384"/>
                  </a:lnTo>
                  <a:lnTo>
                    <a:pt x="4559" y="30480"/>
                  </a:lnTo>
                  <a:lnTo>
                    <a:pt x="10668" y="30480"/>
                  </a:lnTo>
                  <a:lnTo>
                    <a:pt x="10668" y="35052"/>
                  </a:lnTo>
                  <a:lnTo>
                    <a:pt x="24384" y="35052"/>
                  </a:lnTo>
                  <a:lnTo>
                    <a:pt x="24384" y="30480"/>
                  </a:lnTo>
                  <a:lnTo>
                    <a:pt x="30467" y="30480"/>
                  </a:lnTo>
                  <a:lnTo>
                    <a:pt x="30467" y="24384"/>
                  </a:lnTo>
                  <a:lnTo>
                    <a:pt x="35039" y="24384"/>
                  </a:lnTo>
                  <a:lnTo>
                    <a:pt x="35039" y="19812"/>
                  </a:lnTo>
                  <a:lnTo>
                    <a:pt x="35039" y="15227"/>
                  </a:lnTo>
                  <a:lnTo>
                    <a:pt x="35039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2987325" y="517417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3" name="object 213" descr=""/>
          <p:cNvGrpSpPr/>
          <p:nvPr/>
        </p:nvGrpSpPr>
        <p:grpSpPr>
          <a:xfrm>
            <a:off x="3513872" y="4934335"/>
            <a:ext cx="37465" cy="37465"/>
            <a:chOff x="3513872" y="4934335"/>
            <a:chExt cx="37465" cy="37465"/>
          </a:xfrm>
        </p:grpSpPr>
        <p:sp>
          <p:nvSpPr>
            <p:cNvPr id="214" name="object 214" descr=""/>
            <p:cNvSpPr/>
            <p:nvPr/>
          </p:nvSpPr>
          <p:spPr>
            <a:xfrm>
              <a:off x="3515855" y="4936235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52" y="10668"/>
                  </a:moveTo>
                  <a:lnTo>
                    <a:pt x="30492" y="10668"/>
                  </a:lnTo>
                  <a:lnTo>
                    <a:pt x="30492" y="6108"/>
                  </a:lnTo>
                  <a:lnTo>
                    <a:pt x="25920" y="6108"/>
                  </a:lnTo>
                  <a:lnTo>
                    <a:pt x="25920" y="0"/>
                  </a:lnTo>
                  <a:lnTo>
                    <a:pt x="10680" y="0"/>
                  </a:lnTo>
                  <a:lnTo>
                    <a:pt x="10680" y="6108"/>
                  </a:lnTo>
                  <a:lnTo>
                    <a:pt x="6108" y="6108"/>
                  </a:lnTo>
                  <a:lnTo>
                    <a:pt x="6108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5920"/>
                  </a:lnTo>
                  <a:lnTo>
                    <a:pt x="6108" y="25920"/>
                  </a:lnTo>
                  <a:lnTo>
                    <a:pt x="6108" y="30492"/>
                  </a:lnTo>
                  <a:lnTo>
                    <a:pt x="10680" y="30492"/>
                  </a:lnTo>
                  <a:lnTo>
                    <a:pt x="10680" y="35052"/>
                  </a:lnTo>
                  <a:lnTo>
                    <a:pt x="25920" y="35052"/>
                  </a:lnTo>
                  <a:lnTo>
                    <a:pt x="25920" y="30492"/>
                  </a:lnTo>
                  <a:lnTo>
                    <a:pt x="30492" y="30492"/>
                  </a:lnTo>
                  <a:lnTo>
                    <a:pt x="30492" y="25920"/>
                  </a:lnTo>
                  <a:lnTo>
                    <a:pt x="35052" y="25920"/>
                  </a:lnTo>
                  <a:lnTo>
                    <a:pt x="35052" y="19812"/>
                  </a:lnTo>
                  <a:lnTo>
                    <a:pt x="35052" y="15252"/>
                  </a:lnTo>
                  <a:lnTo>
                    <a:pt x="3505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3516344" y="493680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8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8" y="29717"/>
                  </a:lnTo>
                  <a:lnTo>
                    <a:pt x="23145" y="29717"/>
                  </a:lnTo>
                  <a:lnTo>
                    <a:pt x="29717" y="23050"/>
                  </a:lnTo>
                  <a:lnTo>
                    <a:pt x="29717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6" name="object 216" descr=""/>
          <p:cNvGrpSpPr/>
          <p:nvPr/>
        </p:nvGrpSpPr>
        <p:grpSpPr>
          <a:xfrm>
            <a:off x="2974947" y="5028251"/>
            <a:ext cx="36830" cy="38100"/>
            <a:chOff x="2974947" y="5028251"/>
            <a:chExt cx="36830" cy="38100"/>
          </a:xfrm>
        </p:grpSpPr>
        <p:sp>
          <p:nvSpPr>
            <p:cNvPr id="217" name="object 217" descr=""/>
            <p:cNvSpPr/>
            <p:nvPr/>
          </p:nvSpPr>
          <p:spPr>
            <a:xfrm>
              <a:off x="2977896" y="5030723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33528" y="10680"/>
                  </a:moveTo>
                  <a:lnTo>
                    <a:pt x="28956" y="10680"/>
                  </a:lnTo>
                  <a:lnTo>
                    <a:pt x="28956" y="4584"/>
                  </a:lnTo>
                  <a:lnTo>
                    <a:pt x="24384" y="4584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4584"/>
                  </a:lnTo>
                  <a:lnTo>
                    <a:pt x="4572" y="4584"/>
                  </a:lnTo>
                  <a:lnTo>
                    <a:pt x="4572" y="10680"/>
                  </a:lnTo>
                  <a:lnTo>
                    <a:pt x="0" y="10680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4384"/>
                  </a:lnTo>
                  <a:lnTo>
                    <a:pt x="4572" y="24384"/>
                  </a:lnTo>
                  <a:lnTo>
                    <a:pt x="4572" y="30480"/>
                  </a:lnTo>
                  <a:lnTo>
                    <a:pt x="9144" y="30480"/>
                  </a:lnTo>
                  <a:lnTo>
                    <a:pt x="9144" y="35064"/>
                  </a:lnTo>
                  <a:lnTo>
                    <a:pt x="24384" y="35064"/>
                  </a:lnTo>
                  <a:lnTo>
                    <a:pt x="24384" y="30480"/>
                  </a:lnTo>
                  <a:lnTo>
                    <a:pt x="28956" y="30480"/>
                  </a:lnTo>
                  <a:lnTo>
                    <a:pt x="28956" y="24384"/>
                  </a:lnTo>
                  <a:lnTo>
                    <a:pt x="33528" y="24384"/>
                  </a:lnTo>
                  <a:lnTo>
                    <a:pt x="33528" y="19812"/>
                  </a:lnTo>
                  <a:lnTo>
                    <a:pt x="33528" y="15252"/>
                  </a:lnTo>
                  <a:lnTo>
                    <a:pt x="33528" y="10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2977419" y="503072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9" name="object 219" descr=""/>
          <p:cNvGrpSpPr/>
          <p:nvPr/>
        </p:nvGrpSpPr>
        <p:grpSpPr>
          <a:xfrm>
            <a:off x="3518825" y="4855182"/>
            <a:ext cx="36830" cy="37465"/>
            <a:chOff x="3518825" y="4855182"/>
            <a:chExt cx="36830" cy="37465"/>
          </a:xfrm>
        </p:grpSpPr>
        <p:sp>
          <p:nvSpPr>
            <p:cNvPr id="220" name="object 220" descr=""/>
            <p:cNvSpPr/>
            <p:nvPr/>
          </p:nvSpPr>
          <p:spPr>
            <a:xfrm>
              <a:off x="3521964" y="4857000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33515" y="10655"/>
                  </a:moveTo>
                  <a:lnTo>
                    <a:pt x="28943" y="10655"/>
                  </a:lnTo>
                  <a:lnTo>
                    <a:pt x="28943" y="6096"/>
                  </a:lnTo>
                  <a:lnTo>
                    <a:pt x="24384" y="6096"/>
                  </a:lnTo>
                  <a:lnTo>
                    <a:pt x="24384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4572" y="6096"/>
                  </a:lnTo>
                  <a:lnTo>
                    <a:pt x="4572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5908"/>
                  </a:lnTo>
                  <a:lnTo>
                    <a:pt x="4572" y="25908"/>
                  </a:lnTo>
                  <a:lnTo>
                    <a:pt x="4572" y="30480"/>
                  </a:lnTo>
                  <a:lnTo>
                    <a:pt x="9144" y="30480"/>
                  </a:lnTo>
                  <a:lnTo>
                    <a:pt x="9144" y="35039"/>
                  </a:lnTo>
                  <a:lnTo>
                    <a:pt x="24384" y="35039"/>
                  </a:lnTo>
                  <a:lnTo>
                    <a:pt x="24384" y="30480"/>
                  </a:lnTo>
                  <a:lnTo>
                    <a:pt x="28943" y="30480"/>
                  </a:lnTo>
                  <a:lnTo>
                    <a:pt x="28943" y="25908"/>
                  </a:lnTo>
                  <a:lnTo>
                    <a:pt x="33515" y="25908"/>
                  </a:lnTo>
                  <a:lnTo>
                    <a:pt x="33515" y="19799"/>
                  </a:lnTo>
                  <a:lnTo>
                    <a:pt x="33515" y="15227"/>
                  </a:lnTo>
                  <a:lnTo>
                    <a:pt x="33515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3521297" y="4857654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2" name="object 222" descr=""/>
          <p:cNvGrpSpPr/>
          <p:nvPr/>
        </p:nvGrpSpPr>
        <p:grpSpPr>
          <a:xfrm>
            <a:off x="3454531" y="4746407"/>
            <a:ext cx="57150" cy="46990"/>
            <a:chOff x="3454531" y="4746407"/>
            <a:chExt cx="57150" cy="46990"/>
          </a:xfrm>
        </p:grpSpPr>
        <p:sp>
          <p:nvSpPr>
            <p:cNvPr id="223" name="object 223" descr=""/>
            <p:cNvSpPr/>
            <p:nvPr/>
          </p:nvSpPr>
          <p:spPr>
            <a:xfrm>
              <a:off x="3456432" y="475945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60" h="33654">
                  <a:moveTo>
                    <a:pt x="35039" y="9156"/>
                  </a:moveTo>
                  <a:lnTo>
                    <a:pt x="30467" y="9156"/>
                  </a:lnTo>
                  <a:lnTo>
                    <a:pt x="30467" y="4584"/>
                  </a:lnTo>
                  <a:lnTo>
                    <a:pt x="25908" y="4584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6083" y="4584"/>
                  </a:lnTo>
                  <a:lnTo>
                    <a:pt x="6083" y="9156"/>
                  </a:lnTo>
                  <a:lnTo>
                    <a:pt x="0" y="9156"/>
                  </a:lnTo>
                  <a:lnTo>
                    <a:pt x="0" y="13716"/>
                  </a:lnTo>
                  <a:lnTo>
                    <a:pt x="0" y="19824"/>
                  </a:lnTo>
                  <a:lnTo>
                    <a:pt x="0" y="24384"/>
                  </a:lnTo>
                  <a:lnTo>
                    <a:pt x="6083" y="24384"/>
                  </a:lnTo>
                  <a:lnTo>
                    <a:pt x="6083" y="28968"/>
                  </a:lnTo>
                  <a:lnTo>
                    <a:pt x="10668" y="28968"/>
                  </a:lnTo>
                  <a:lnTo>
                    <a:pt x="10668" y="33540"/>
                  </a:lnTo>
                  <a:lnTo>
                    <a:pt x="25908" y="33540"/>
                  </a:lnTo>
                  <a:lnTo>
                    <a:pt x="25908" y="28968"/>
                  </a:lnTo>
                  <a:lnTo>
                    <a:pt x="30467" y="28968"/>
                  </a:lnTo>
                  <a:lnTo>
                    <a:pt x="30467" y="24384"/>
                  </a:lnTo>
                  <a:lnTo>
                    <a:pt x="35039" y="24384"/>
                  </a:lnTo>
                  <a:lnTo>
                    <a:pt x="35039" y="19824"/>
                  </a:lnTo>
                  <a:lnTo>
                    <a:pt x="35039" y="13716"/>
                  </a:lnTo>
                  <a:lnTo>
                    <a:pt x="35039" y="9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3457003" y="475878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3476231" y="474879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0492" y="24384"/>
                  </a:moveTo>
                  <a:lnTo>
                    <a:pt x="6108" y="24384"/>
                  </a:lnTo>
                  <a:lnTo>
                    <a:pt x="6108" y="30480"/>
                  </a:lnTo>
                  <a:lnTo>
                    <a:pt x="10668" y="30480"/>
                  </a:lnTo>
                  <a:lnTo>
                    <a:pt x="10668" y="35039"/>
                  </a:lnTo>
                  <a:lnTo>
                    <a:pt x="25920" y="35039"/>
                  </a:lnTo>
                  <a:lnTo>
                    <a:pt x="25920" y="30480"/>
                  </a:lnTo>
                  <a:lnTo>
                    <a:pt x="30492" y="30480"/>
                  </a:lnTo>
                  <a:lnTo>
                    <a:pt x="30492" y="24384"/>
                  </a:lnTo>
                  <a:close/>
                </a:path>
                <a:path w="35560" h="35560">
                  <a:moveTo>
                    <a:pt x="35064" y="10655"/>
                  </a:moveTo>
                  <a:lnTo>
                    <a:pt x="30492" y="10655"/>
                  </a:lnTo>
                  <a:lnTo>
                    <a:pt x="30492" y="4572"/>
                  </a:lnTo>
                  <a:lnTo>
                    <a:pt x="25920" y="4572"/>
                  </a:lnTo>
                  <a:lnTo>
                    <a:pt x="25920" y="0"/>
                  </a:lnTo>
                  <a:lnTo>
                    <a:pt x="10668" y="0"/>
                  </a:lnTo>
                  <a:lnTo>
                    <a:pt x="10668" y="4572"/>
                  </a:lnTo>
                  <a:lnTo>
                    <a:pt x="6108" y="4572"/>
                  </a:lnTo>
                  <a:lnTo>
                    <a:pt x="6108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4371"/>
                  </a:lnTo>
                  <a:lnTo>
                    <a:pt x="35064" y="24371"/>
                  </a:lnTo>
                  <a:lnTo>
                    <a:pt x="35064" y="19812"/>
                  </a:lnTo>
                  <a:lnTo>
                    <a:pt x="35064" y="15227"/>
                  </a:lnTo>
                  <a:lnTo>
                    <a:pt x="35064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3476815" y="474887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8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8" y="29717"/>
                  </a:lnTo>
                  <a:lnTo>
                    <a:pt x="23145" y="29717"/>
                  </a:lnTo>
                  <a:lnTo>
                    <a:pt x="29717" y="23050"/>
                  </a:lnTo>
                  <a:lnTo>
                    <a:pt x="29717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7" name="object 227" descr=""/>
          <p:cNvGrpSpPr/>
          <p:nvPr/>
        </p:nvGrpSpPr>
        <p:grpSpPr>
          <a:xfrm>
            <a:off x="3103440" y="4870041"/>
            <a:ext cx="38100" cy="37465"/>
            <a:chOff x="3103440" y="4870041"/>
            <a:chExt cx="38100" cy="37465"/>
          </a:xfrm>
        </p:grpSpPr>
        <p:sp>
          <p:nvSpPr>
            <p:cNvPr id="228" name="object 228" descr=""/>
            <p:cNvSpPr/>
            <p:nvPr/>
          </p:nvSpPr>
          <p:spPr>
            <a:xfrm>
              <a:off x="3105899" y="4872227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64" y="10680"/>
                  </a:moveTo>
                  <a:lnTo>
                    <a:pt x="30492" y="10680"/>
                  </a:lnTo>
                  <a:lnTo>
                    <a:pt x="30492" y="4584"/>
                  </a:lnTo>
                  <a:lnTo>
                    <a:pt x="24396" y="4584"/>
                  </a:lnTo>
                  <a:lnTo>
                    <a:pt x="24396" y="0"/>
                  </a:lnTo>
                  <a:lnTo>
                    <a:pt x="10680" y="0"/>
                  </a:lnTo>
                  <a:lnTo>
                    <a:pt x="10680" y="4584"/>
                  </a:lnTo>
                  <a:lnTo>
                    <a:pt x="4584" y="4584"/>
                  </a:lnTo>
                  <a:lnTo>
                    <a:pt x="4584" y="10680"/>
                  </a:lnTo>
                  <a:lnTo>
                    <a:pt x="0" y="10680"/>
                  </a:lnTo>
                  <a:lnTo>
                    <a:pt x="0" y="15240"/>
                  </a:lnTo>
                  <a:lnTo>
                    <a:pt x="0" y="19812"/>
                  </a:lnTo>
                  <a:lnTo>
                    <a:pt x="0" y="24396"/>
                  </a:lnTo>
                  <a:lnTo>
                    <a:pt x="4584" y="24396"/>
                  </a:lnTo>
                  <a:lnTo>
                    <a:pt x="4584" y="30480"/>
                  </a:lnTo>
                  <a:lnTo>
                    <a:pt x="10680" y="30480"/>
                  </a:lnTo>
                  <a:lnTo>
                    <a:pt x="10680" y="35064"/>
                  </a:lnTo>
                  <a:lnTo>
                    <a:pt x="24396" y="35064"/>
                  </a:lnTo>
                  <a:lnTo>
                    <a:pt x="24396" y="30480"/>
                  </a:lnTo>
                  <a:lnTo>
                    <a:pt x="30492" y="30480"/>
                  </a:lnTo>
                  <a:lnTo>
                    <a:pt x="30492" y="24396"/>
                  </a:lnTo>
                  <a:lnTo>
                    <a:pt x="35064" y="24396"/>
                  </a:lnTo>
                  <a:lnTo>
                    <a:pt x="35064" y="19812"/>
                  </a:lnTo>
                  <a:lnTo>
                    <a:pt x="35064" y="15240"/>
                  </a:lnTo>
                  <a:lnTo>
                    <a:pt x="35064" y="10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3105912" y="487251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9718" y="14858"/>
                  </a:moveTo>
                  <a:lnTo>
                    <a:pt x="29718" y="6667"/>
                  </a:lnTo>
                  <a:lnTo>
                    <a:pt x="23145" y="0"/>
                  </a:lnTo>
                  <a:lnTo>
                    <a:pt x="14859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8"/>
                  </a:lnTo>
                  <a:lnTo>
                    <a:pt x="0" y="23050"/>
                  </a:lnTo>
                  <a:lnTo>
                    <a:pt x="6572" y="29717"/>
                  </a:lnTo>
                  <a:lnTo>
                    <a:pt x="14859" y="29717"/>
                  </a:lnTo>
                  <a:lnTo>
                    <a:pt x="23145" y="29717"/>
                  </a:lnTo>
                  <a:lnTo>
                    <a:pt x="29718" y="23050"/>
                  </a:lnTo>
                  <a:lnTo>
                    <a:pt x="29718" y="14858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0" name="object 230" descr=""/>
          <p:cNvGrpSpPr/>
          <p:nvPr/>
        </p:nvGrpSpPr>
        <p:grpSpPr>
          <a:xfrm>
            <a:off x="3662176" y="4993676"/>
            <a:ext cx="36830" cy="37465"/>
            <a:chOff x="3662176" y="4993676"/>
            <a:chExt cx="36830" cy="37465"/>
          </a:xfrm>
        </p:grpSpPr>
        <p:sp>
          <p:nvSpPr>
            <p:cNvPr id="231" name="object 231" descr=""/>
            <p:cNvSpPr/>
            <p:nvPr/>
          </p:nvSpPr>
          <p:spPr>
            <a:xfrm>
              <a:off x="3665207" y="4995671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33540" y="10668"/>
                  </a:moveTo>
                  <a:lnTo>
                    <a:pt x="28968" y="10668"/>
                  </a:lnTo>
                  <a:lnTo>
                    <a:pt x="28968" y="6108"/>
                  </a:lnTo>
                  <a:lnTo>
                    <a:pt x="24384" y="6108"/>
                  </a:lnTo>
                  <a:lnTo>
                    <a:pt x="24384" y="0"/>
                  </a:lnTo>
                  <a:lnTo>
                    <a:pt x="9156" y="0"/>
                  </a:lnTo>
                  <a:lnTo>
                    <a:pt x="9156" y="6108"/>
                  </a:lnTo>
                  <a:lnTo>
                    <a:pt x="4584" y="6108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52"/>
                  </a:lnTo>
                  <a:lnTo>
                    <a:pt x="0" y="19812"/>
                  </a:lnTo>
                  <a:lnTo>
                    <a:pt x="0" y="25920"/>
                  </a:lnTo>
                  <a:lnTo>
                    <a:pt x="4584" y="25920"/>
                  </a:lnTo>
                  <a:lnTo>
                    <a:pt x="4584" y="30480"/>
                  </a:lnTo>
                  <a:lnTo>
                    <a:pt x="9156" y="30480"/>
                  </a:lnTo>
                  <a:lnTo>
                    <a:pt x="9156" y="35052"/>
                  </a:lnTo>
                  <a:lnTo>
                    <a:pt x="24384" y="35052"/>
                  </a:lnTo>
                  <a:lnTo>
                    <a:pt x="24384" y="30480"/>
                  </a:lnTo>
                  <a:lnTo>
                    <a:pt x="28968" y="30480"/>
                  </a:lnTo>
                  <a:lnTo>
                    <a:pt x="28968" y="25920"/>
                  </a:lnTo>
                  <a:lnTo>
                    <a:pt x="33540" y="25920"/>
                  </a:lnTo>
                  <a:lnTo>
                    <a:pt x="33540" y="19812"/>
                  </a:lnTo>
                  <a:lnTo>
                    <a:pt x="33540" y="15252"/>
                  </a:lnTo>
                  <a:lnTo>
                    <a:pt x="3354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3664648" y="4996148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3" name="object 233" descr=""/>
          <p:cNvGrpSpPr/>
          <p:nvPr/>
        </p:nvGrpSpPr>
        <p:grpSpPr>
          <a:xfrm>
            <a:off x="3459484" y="5275521"/>
            <a:ext cx="36830" cy="37465"/>
            <a:chOff x="3459484" y="5275521"/>
            <a:chExt cx="36830" cy="37465"/>
          </a:xfrm>
        </p:grpSpPr>
        <p:sp>
          <p:nvSpPr>
            <p:cNvPr id="234" name="object 234" descr=""/>
            <p:cNvSpPr/>
            <p:nvPr/>
          </p:nvSpPr>
          <p:spPr>
            <a:xfrm>
              <a:off x="3462515" y="527762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33540" y="10668"/>
                  </a:moveTo>
                  <a:lnTo>
                    <a:pt x="28968" y="10668"/>
                  </a:lnTo>
                  <a:lnTo>
                    <a:pt x="28968" y="6083"/>
                  </a:lnTo>
                  <a:lnTo>
                    <a:pt x="24384" y="6083"/>
                  </a:lnTo>
                  <a:lnTo>
                    <a:pt x="24384" y="0"/>
                  </a:lnTo>
                  <a:lnTo>
                    <a:pt x="9156" y="0"/>
                  </a:lnTo>
                  <a:lnTo>
                    <a:pt x="9156" y="6083"/>
                  </a:lnTo>
                  <a:lnTo>
                    <a:pt x="4584" y="6083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5227"/>
                  </a:lnTo>
                  <a:lnTo>
                    <a:pt x="0" y="19799"/>
                  </a:lnTo>
                  <a:lnTo>
                    <a:pt x="0" y="25895"/>
                  </a:lnTo>
                  <a:lnTo>
                    <a:pt x="4584" y="25895"/>
                  </a:lnTo>
                  <a:lnTo>
                    <a:pt x="4584" y="30480"/>
                  </a:lnTo>
                  <a:lnTo>
                    <a:pt x="9156" y="30480"/>
                  </a:lnTo>
                  <a:lnTo>
                    <a:pt x="9156" y="35052"/>
                  </a:lnTo>
                  <a:lnTo>
                    <a:pt x="24384" y="35052"/>
                  </a:lnTo>
                  <a:lnTo>
                    <a:pt x="24384" y="30480"/>
                  </a:lnTo>
                  <a:lnTo>
                    <a:pt x="28968" y="30480"/>
                  </a:lnTo>
                  <a:lnTo>
                    <a:pt x="28968" y="25895"/>
                  </a:lnTo>
                  <a:lnTo>
                    <a:pt x="33540" y="25895"/>
                  </a:lnTo>
                  <a:lnTo>
                    <a:pt x="33540" y="19799"/>
                  </a:lnTo>
                  <a:lnTo>
                    <a:pt x="33540" y="15227"/>
                  </a:lnTo>
                  <a:lnTo>
                    <a:pt x="3354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3461956" y="527799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6" name="object 236" descr=""/>
          <p:cNvGrpSpPr/>
          <p:nvPr/>
        </p:nvGrpSpPr>
        <p:grpSpPr>
          <a:xfrm>
            <a:off x="3395190" y="5023299"/>
            <a:ext cx="37465" cy="38100"/>
            <a:chOff x="3395190" y="5023299"/>
            <a:chExt cx="37465" cy="38100"/>
          </a:xfrm>
        </p:grpSpPr>
        <p:sp>
          <p:nvSpPr>
            <p:cNvPr id="237" name="object 237" descr=""/>
            <p:cNvSpPr/>
            <p:nvPr/>
          </p:nvSpPr>
          <p:spPr>
            <a:xfrm>
              <a:off x="3398507" y="5026151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33540" y="9156"/>
                  </a:moveTo>
                  <a:lnTo>
                    <a:pt x="28968" y="9156"/>
                  </a:lnTo>
                  <a:lnTo>
                    <a:pt x="28968" y="4572"/>
                  </a:lnTo>
                  <a:lnTo>
                    <a:pt x="24384" y="4572"/>
                  </a:lnTo>
                  <a:lnTo>
                    <a:pt x="24384" y="0"/>
                  </a:lnTo>
                  <a:lnTo>
                    <a:pt x="9156" y="0"/>
                  </a:lnTo>
                  <a:lnTo>
                    <a:pt x="9156" y="4572"/>
                  </a:lnTo>
                  <a:lnTo>
                    <a:pt x="4584" y="4572"/>
                  </a:lnTo>
                  <a:lnTo>
                    <a:pt x="4584" y="9156"/>
                  </a:lnTo>
                  <a:lnTo>
                    <a:pt x="0" y="9156"/>
                  </a:lnTo>
                  <a:lnTo>
                    <a:pt x="0" y="15252"/>
                  </a:lnTo>
                  <a:lnTo>
                    <a:pt x="0" y="19824"/>
                  </a:lnTo>
                  <a:lnTo>
                    <a:pt x="0" y="24384"/>
                  </a:lnTo>
                  <a:lnTo>
                    <a:pt x="4584" y="24384"/>
                  </a:lnTo>
                  <a:lnTo>
                    <a:pt x="4584" y="28956"/>
                  </a:lnTo>
                  <a:lnTo>
                    <a:pt x="9156" y="28956"/>
                  </a:lnTo>
                  <a:lnTo>
                    <a:pt x="9156" y="35052"/>
                  </a:lnTo>
                  <a:lnTo>
                    <a:pt x="24384" y="35052"/>
                  </a:lnTo>
                  <a:lnTo>
                    <a:pt x="24384" y="28956"/>
                  </a:lnTo>
                  <a:lnTo>
                    <a:pt x="28968" y="28956"/>
                  </a:lnTo>
                  <a:lnTo>
                    <a:pt x="28968" y="24384"/>
                  </a:lnTo>
                  <a:lnTo>
                    <a:pt x="33540" y="24384"/>
                  </a:lnTo>
                  <a:lnTo>
                    <a:pt x="33540" y="19824"/>
                  </a:lnTo>
                  <a:lnTo>
                    <a:pt x="33540" y="15252"/>
                  </a:lnTo>
                  <a:lnTo>
                    <a:pt x="33540" y="9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3397662" y="502577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9" name="object 239" descr=""/>
          <p:cNvGrpSpPr/>
          <p:nvPr/>
        </p:nvGrpSpPr>
        <p:grpSpPr>
          <a:xfrm>
            <a:off x="3350709" y="5117310"/>
            <a:ext cx="37465" cy="37465"/>
            <a:chOff x="3350709" y="5117310"/>
            <a:chExt cx="37465" cy="37465"/>
          </a:xfrm>
        </p:grpSpPr>
        <p:sp>
          <p:nvSpPr>
            <p:cNvPr id="240" name="object 240" descr=""/>
            <p:cNvSpPr/>
            <p:nvPr/>
          </p:nvSpPr>
          <p:spPr>
            <a:xfrm>
              <a:off x="3352800" y="511912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39" y="10655"/>
                  </a:moveTo>
                  <a:lnTo>
                    <a:pt x="30480" y="10655"/>
                  </a:lnTo>
                  <a:lnTo>
                    <a:pt x="30480" y="6096"/>
                  </a:lnTo>
                  <a:lnTo>
                    <a:pt x="25908" y="6096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10668" y="6096"/>
                  </a:lnTo>
                  <a:lnTo>
                    <a:pt x="6096" y="6096"/>
                  </a:lnTo>
                  <a:lnTo>
                    <a:pt x="6096" y="10655"/>
                  </a:lnTo>
                  <a:lnTo>
                    <a:pt x="0" y="10655"/>
                  </a:lnTo>
                  <a:lnTo>
                    <a:pt x="0" y="15227"/>
                  </a:lnTo>
                  <a:lnTo>
                    <a:pt x="0" y="19812"/>
                  </a:lnTo>
                  <a:lnTo>
                    <a:pt x="0" y="25895"/>
                  </a:lnTo>
                  <a:lnTo>
                    <a:pt x="6096" y="25895"/>
                  </a:lnTo>
                  <a:lnTo>
                    <a:pt x="6096" y="30480"/>
                  </a:lnTo>
                  <a:lnTo>
                    <a:pt x="10668" y="30480"/>
                  </a:lnTo>
                  <a:lnTo>
                    <a:pt x="10668" y="35052"/>
                  </a:lnTo>
                  <a:lnTo>
                    <a:pt x="25908" y="35052"/>
                  </a:lnTo>
                  <a:lnTo>
                    <a:pt x="25908" y="30480"/>
                  </a:lnTo>
                  <a:lnTo>
                    <a:pt x="30480" y="30480"/>
                  </a:lnTo>
                  <a:lnTo>
                    <a:pt x="30480" y="25895"/>
                  </a:lnTo>
                  <a:lnTo>
                    <a:pt x="35039" y="25895"/>
                  </a:lnTo>
                  <a:lnTo>
                    <a:pt x="35039" y="19812"/>
                  </a:lnTo>
                  <a:lnTo>
                    <a:pt x="35039" y="15227"/>
                  </a:lnTo>
                  <a:lnTo>
                    <a:pt x="35039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3353181" y="511978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9717" y="14859"/>
                  </a:moveTo>
                  <a:lnTo>
                    <a:pt x="29717" y="6667"/>
                  </a:lnTo>
                  <a:lnTo>
                    <a:pt x="23145" y="0"/>
                  </a:lnTo>
                  <a:lnTo>
                    <a:pt x="14858" y="0"/>
                  </a:lnTo>
                  <a:lnTo>
                    <a:pt x="6572" y="0"/>
                  </a:lnTo>
                  <a:lnTo>
                    <a:pt x="0" y="6667"/>
                  </a:lnTo>
                  <a:lnTo>
                    <a:pt x="0" y="14859"/>
                  </a:lnTo>
                  <a:lnTo>
                    <a:pt x="0" y="23050"/>
                  </a:lnTo>
                  <a:lnTo>
                    <a:pt x="6572" y="29718"/>
                  </a:lnTo>
                  <a:lnTo>
                    <a:pt x="14858" y="29718"/>
                  </a:lnTo>
                  <a:lnTo>
                    <a:pt x="23145" y="29718"/>
                  </a:lnTo>
                  <a:lnTo>
                    <a:pt x="29717" y="23050"/>
                  </a:lnTo>
                  <a:lnTo>
                    <a:pt x="29717" y="14859"/>
                  </a:lnTo>
                  <a:close/>
                </a:path>
              </a:pathLst>
            </a:custGeom>
            <a:ln w="49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2" name="object 242" descr=""/>
          <p:cNvSpPr/>
          <p:nvPr/>
        </p:nvSpPr>
        <p:spPr>
          <a:xfrm>
            <a:off x="1627632" y="6153245"/>
            <a:ext cx="1676400" cy="45085"/>
          </a:xfrm>
          <a:custGeom>
            <a:avLst/>
            <a:gdLst/>
            <a:ahLst/>
            <a:cxnLst/>
            <a:rect l="l" t="t" r="r" b="b"/>
            <a:pathLst>
              <a:path w="1676400" h="45085">
                <a:moveTo>
                  <a:pt x="0" y="0"/>
                </a:moveTo>
                <a:lnTo>
                  <a:pt x="1676114" y="0"/>
                </a:lnTo>
              </a:path>
              <a:path w="1676400" h="45085">
                <a:moveTo>
                  <a:pt x="0" y="0"/>
                </a:moveTo>
                <a:lnTo>
                  <a:pt x="0" y="44576"/>
                </a:lnTo>
              </a:path>
              <a:path w="1676400" h="45085">
                <a:moveTo>
                  <a:pt x="558736" y="0"/>
                </a:moveTo>
                <a:lnTo>
                  <a:pt x="558736" y="44576"/>
                </a:lnTo>
              </a:path>
              <a:path w="1676400" h="45085">
                <a:moveTo>
                  <a:pt x="1117377" y="0"/>
                </a:moveTo>
                <a:lnTo>
                  <a:pt x="1117377" y="44576"/>
                </a:lnTo>
              </a:path>
              <a:path w="1676400" h="45085">
                <a:moveTo>
                  <a:pt x="1676114" y="0"/>
                </a:moveTo>
                <a:lnTo>
                  <a:pt x="1676114" y="44576"/>
                </a:lnTo>
              </a:path>
            </a:pathLst>
          </a:custGeom>
          <a:ln w="49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 descr=""/>
          <p:cNvSpPr txBox="1"/>
          <p:nvPr/>
        </p:nvSpPr>
        <p:spPr>
          <a:xfrm>
            <a:off x="1579884" y="6234204"/>
            <a:ext cx="93980" cy="1206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00" spc="-10">
                <a:latin typeface="Arial"/>
                <a:cs typeface="Arial"/>
              </a:rPr>
              <a:t>-</a:t>
            </a:r>
            <a:r>
              <a:rPr dirty="0" sz="600" spc="-50"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244" name="object 244" descr=""/>
          <p:cNvSpPr txBox="1"/>
          <p:nvPr/>
        </p:nvSpPr>
        <p:spPr>
          <a:xfrm>
            <a:off x="2139448" y="6234204"/>
            <a:ext cx="93345" cy="1206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00" spc="-25">
                <a:latin typeface="Arial"/>
                <a:cs typeface="Arial"/>
              </a:rPr>
              <a:t>-</a:t>
            </a:r>
            <a:r>
              <a:rPr dirty="0" sz="600" spc="-5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245" name="object 245" descr=""/>
          <p:cNvSpPr txBox="1"/>
          <p:nvPr/>
        </p:nvSpPr>
        <p:spPr>
          <a:xfrm>
            <a:off x="2709300" y="6234204"/>
            <a:ext cx="69850" cy="1206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00" spc="10"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246" name="object 246" descr=""/>
          <p:cNvSpPr txBox="1"/>
          <p:nvPr/>
        </p:nvSpPr>
        <p:spPr>
          <a:xfrm>
            <a:off x="3268072" y="6234204"/>
            <a:ext cx="69850" cy="1206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00" spc="1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247" name="object 247" descr=""/>
          <p:cNvSpPr/>
          <p:nvPr/>
        </p:nvSpPr>
        <p:spPr>
          <a:xfrm>
            <a:off x="1503997" y="4289012"/>
            <a:ext cx="45085" cy="1721485"/>
          </a:xfrm>
          <a:custGeom>
            <a:avLst/>
            <a:gdLst/>
            <a:ahLst/>
            <a:cxnLst/>
            <a:rect l="l" t="t" r="r" b="b"/>
            <a:pathLst>
              <a:path w="45084" h="1721485">
                <a:moveTo>
                  <a:pt x="44481" y="1720881"/>
                </a:moveTo>
                <a:lnTo>
                  <a:pt x="44481" y="0"/>
                </a:lnTo>
              </a:path>
              <a:path w="45084" h="1721485">
                <a:moveTo>
                  <a:pt x="44481" y="1720881"/>
                </a:moveTo>
                <a:lnTo>
                  <a:pt x="0" y="1720881"/>
                </a:lnTo>
              </a:path>
              <a:path w="45084" h="1721485">
                <a:moveTo>
                  <a:pt x="44481" y="1374743"/>
                </a:moveTo>
                <a:lnTo>
                  <a:pt x="0" y="1374743"/>
                </a:lnTo>
              </a:path>
              <a:path w="45084" h="1721485">
                <a:moveTo>
                  <a:pt x="44481" y="1033462"/>
                </a:moveTo>
                <a:lnTo>
                  <a:pt x="0" y="1033462"/>
                </a:lnTo>
              </a:path>
              <a:path w="45084" h="1721485">
                <a:moveTo>
                  <a:pt x="44481" y="687324"/>
                </a:moveTo>
                <a:lnTo>
                  <a:pt x="0" y="687324"/>
                </a:lnTo>
              </a:path>
              <a:path w="45084" h="1721485">
                <a:moveTo>
                  <a:pt x="44481" y="341185"/>
                </a:moveTo>
                <a:lnTo>
                  <a:pt x="0" y="341185"/>
                </a:lnTo>
              </a:path>
              <a:path w="45084" h="1721485">
                <a:moveTo>
                  <a:pt x="44481" y="0"/>
                </a:moveTo>
                <a:lnTo>
                  <a:pt x="0" y="0"/>
                </a:lnTo>
              </a:path>
            </a:pathLst>
          </a:custGeom>
          <a:ln w="49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 descr=""/>
          <p:cNvSpPr txBox="1"/>
          <p:nvPr/>
        </p:nvSpPr>
        <p:spPr>
          <a:xfrm>
            <a:off x="1355849" y="5962917"/>
            <a:ext cx="114300" cy="93980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10">
                <a:latin typeface="Arial"/>
                <a:cs typeface="Arial"/>
              </a:rPr>
              <a:t>-</a:t>
            </a:r>
            <a:r>
              <a:rPr dirty="0" sz="600" spc="-5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249" name="object 249" descr=""/>
          <p:cNvSpPr txBox="1"/>
          <p:nvPr/>
        </p:nvSpPr>
        <p:spPr>
          <a:xfrm>
            <a:off x="1355849" y="5617049"/>
            <a:ext cx="114300" cy="93980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 spc="-10">
                <a:latin typeface="Arial"/>
                <a:cs typeface="Arial"/>
              </a:rPr>
              <a:t>-</a:t>
            </a:r>
            <a:r>
              <a:rPr dirty="0" sz="600" spc="-5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250" name="object 250" descr=""/>
          <p:cNvSpPr txBox="1"/>
          <p:nvPr/>
        </p:nvSpPr>
        <p:spPr>
          <a:xfrm>
            <a:off x="1355849" y="5287801"/>
            <a:ext cx="114300" cy="69850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251" name="object 251" descr=""/>
          <p:cNvSpPr txBox="1"/>
          <p:nvPr/>
        </p:nvSpPr>
        <p:spPr>
          <a:xfrm>
            <a:off x="1355849" y="4941932"/>
            <a:ext cx="114300" cy="69850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252" name="object 252" descr=""/>
          <p:cNvSpPr txBox="1"/>
          <p:nvPr/>
        </p:nvSpPr>
        <p:spPr>
          <a:xfrm>
            <a:off x="1355849" y="4596063"/>
            <a:ext cx="114300" cy="69850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253" name="object 253" descr=""/>
          <p:cNvSpPr txBox="1"/>
          <p:nvPr/>
        </p:nvSpPr>
        <p:spPr>
          <a:xfrm>
            <a:off x="1355849" y="4254943"/>
            <a:ext cx="114300" cy="69850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54" name="object 254" descr=""/>
          <p:cNvSpPr/>
          <p:nvPr/>
        </p:nvSpPr>
        <p:spPr>
          <a:xfrm>
            <a:off x="1548479" y="4224718"/>
            <a:ext cx="2210435" cy="1929130"/>
          </a:xfrm>
          <a:custGeom>
            <a:avLst/>
            <a:gdLst/>
            <a:ahLst/>
            <a:cxnLst/>
            <a:rect l="l" t="t" r="r" b="b"/>
            <a:pathLst>
              <a:path w="2210435" h="1929129">
                <a:moveTo>
                  <a:pt x="0" y="1928526"/>
                </a:moveTo>
                <a:lnTo>
                  <a:pt x="2210180" y="1928526"/>
                </a:lnTo>
                <a:lnTo>
                  <a:pt x="2210180" y="0"/>
                </a:lnTo>
                <a:lnTo>
                  <a:pt x="0" y="0"/>
                </a:lnTo>
                <a:lnTo>
                  <a:pt x="0" y="1928526"/>
                </a:lnTo>
              </a:path>
            </a:pathLst>
          </a:custGeom>
          <a:ln w="49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 descr=""/>
          <p:cNvSpPr txBox="1"/>
          <p:nvPr/>
        </p:nvSpPr>
        <p:spPr>
          <a:xfrm>
            <a:off x="2392176" y="6427758"/>
            <a:ext cx="532130" cy="1206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00">
                <a:latin typeface="Arial"/>
                <a:cs typeface="Arial"/>
              </a:rPr>
              <a:t>pred_alc$x[,</a:t>
            </a:r>
            <a:r>
              <a:rPr dirty="0" sz="600" spc="-25">
                <a:latin typeface="Arial"/>
                <a:cs typeface="Arial"/>
              </a:rPr>
              <a:t> 1]</a:t>
            </a:r>
            <a:endParaRPr sz="600">
              <a:latin typeface="Arial"/>
              <a:cs typeface="Arial"/>
            </a:endParaRPr>
          </a:p>
        </p:txBody>
      </p:sp>
      <p:sp>
        <p:nvSpPr>
          <p:cNvPr id="256" name="object 256" descr=""/>
          <p:cNvSpPr txBox="1"/>
          <p:nvPr/>
        </p:nvSpPr>
        <p:spPr>
          <a:xfrm>
            <a:off x="1166854" y="4916613"/>
            <a:ext cx="114300" cy="542925"/>
          </a:xfrm>
          <a:prstGeom prst="rect">
            <a:avLst/>
          </a:prstGeom>
        </p:spPr>
        <p:txBody>
          <a:bodyPr wrap="square" lIns="0" tIns="76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600">
                <a:latin typeface="Arial"/>
                <a:cs typeface="Arial"/>
              </a:rPr>
              <a:t>pred_alc$x[,</a:t>
            </a:r>
            <a:r>
              <a:rPr dirty="0" sz="600" spc="60">
                <a:latin typeface="Arial"/>
                <a:cs typeface="Arial"/>
              </a:rPr>
              <a:t> </a:t>
            </a:r>
            <a:r>
              <a:rPr dirty="0" sz="600" spc="-25">
                <a:latin typeface="Arial"/>
                <a:cs typeface="Arial"/>
              </a:rPr>
              <a:t>2]</a:t>
            </a:r>
            <a:endParaRPr sz="600">
              <a:latin typeface="Arial"/>
              <a:cs typeface="Arial"/>
            </a:endParaRPr>
          </a:p>
        </p:txBody>
      </p:sp>
      <p:sp>
        <p:nvSpPr>
          <p:cNvPr id="257" name="object 257" descr=""/>
          <p:cNvSpPr txBox="1"/>
          <p:nvPr/>
        </p:nvSpPr>
        <p:spPr>
          <a:xfrm>
            <a:off x="1698768" y="5399373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58" name="object 258" descr=""/>
          <p:cNvSpPr txBox="1"/>
          <p:nvPr/>
        </p:nvSpPr>
        <p:spPr>
          <a:xfrm>
            <a:off x="1793273" y="5641686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59" name="object 259" descr=""/>
          <p:cNvSpPr txBox="1"/>
          <p:nvPr/>
        </p:nvSpPr>
        <p:spPr>
          <a:xfrm>
            <a:off x="1793273" y="4993997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60" name="object 260" descr=""/>
          <p:cNvSpPr txBox="1"/>
          <p:nvPr/>
        </p:nvSpPr>
        <p:spPr>
          <a:xfrm>
            <a:off x="1916721" y="5542616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61" name="object 261" descr=""/>
          <p:cNvSpPr txBox="1"/>
          <p:nvPr/>
        </p:nvSpPr>
        <p:spPr>
          <a:xfrm>
            <a:off x="1733840" y="5562437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62" name="object 262" descr=""/>
          <p:cNvSpPr txBox="1"/>
          <p:nvPr/>
        </p:nvSpPr>
        <p:spPr>
          <a:xfrm>
            <a:off x="1694202" y="4958954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63" name="object 263" descr=""/>
          <p:cNvSpPr txBox="1"/>
          <p:nvPr/>
        </p:nvSpPr>
        <p:spPr>
          <a:xfrm>
            <a:off x="1900454" y="5117436"/>
            <a:ext cx="147955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6944" sz="600" spc="-37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64" name="object 264" descr=""/>
          <p:cNvSpPr txBox="1"/>
          <p:nvPr/>
        </p:nvSpPr>
        <p:spPr>
          <a:xfrm>
            <a:off x="1663730" y="5274407"/>
            <a:ext cx="24002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90500" algn="l"/>
              </a:tabLst>
            </a:pP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4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baseline="6944" sz="600" spc="-7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baseline="6944" sz="600">
              <a:latin typeface="Arial"/>
              <a:cs typeface="Arial"/>
            </a:endParaRPr>
          </a:p>
        </p:txBody>
      </p:sp>
      <p:sp>
        <p:nvSpPr>
          <p:cNvPr id="265" name="object 265" descr=""/>
          <p:cNvSpPr txBox="1"/>
          <p:nvPr/>
        </p:nvSpPr>
        <p:spPr>
          <a:xfrm>
            <a:off x="2015775" y="5705696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66" name="object 266" descr=""/>
          <p:cNvSpPr txBox="1"/>
          <p:nvPr/>
        </p:nvSpPr>
        <p:spPr>
          <a:xfrm>
            <a:off x="1732834" y="5210397"/>
            <a:ext cx="247015" cy="1409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440"/>
              </a:lnSpc>
              <a:spcBef>
                <a:spcPts val="125"/>
              </a:spcBef>
            </a:pPr>
            <a:r>
              <a:rPr dirty="0" sz="4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400" spc="28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baseline="6944" sz="600" spc="-89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baseline="6944" sz="600">
              <a:latin typeface="Arial"/>
              <a:cs typeface="Arial"/>
            </a:endParaRPr>
          </a:p>
          <a:p>
            <a:pPr algn="ctr" marL="19685">
              <a:lnSpc>
                <a:spcPts val="440"/>
              </a:lnSpc>
            </a:pP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13888" sz="600" spc="-37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baseline="13888" sz="600">
              <a:latin typeface="Arial"/>
              <a:cs typeface="Arial"/>
            </a:endParaRPr>
          </a:p>
        </p:txBody>
      </p:sp>
      <p:sp>
        <p:nvSpPr>
          <p:cNvPr id="267" name="object 267" descr=""/>
          <p:cNvSpPr txBox="1"/>
          <p:nvPr/>
        </p:nvSpPr>
        <p:spPr>
          <a:xfrm>
            <a:off x="1912154" y="4934552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68" name="object 268" descr=""/>
          <p:cNvSpPr txBox="1"/>
          <p:nvPr/>
        </p:nvSpPr>
        <p:spPr>
          <a:xfrm>
            <a:off x="1846594" y="5150968"/>
            <a:ext cx="10160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baseline="6944" sz="600" spc="-37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69" name="object 269" descr=""/>
          <p:cNvSpPr txBox="1"/>
          <p:nvPr/>
        </p:nvSpPr>
        <p:spPr>
          <a:xfrm>
            <a:off x="2683298" y="6031807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70" name="object 270" descr=""/>
          <p:cNvSpPr txBox="1"/>
          <p:nvPr/>
        </p:nvSpPr>
        <p:spPr>
          <a:xfrm>
            <a:off x="2736653" y="5853504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71" name="object 271" descr=""/>
          <p:cNvSpPr txBox="1"/>
          <p:nvPr/>
        </p:nvSpPr>
        <p:spPr>
          <a:xfrm>
            <a:off x="3137469" y="5858069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72" name="object 272" descr=""/>
          <p:cNvSpPr txBox="1"/>
          <p:nvPr/>
        </p:nvSpPr>
        <p:spPr>
          <a:xfrm>
            <a:off x="3449876" y="5443580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73" name="object 273" descr=""/>
          <p:cNvSpPr txBox="1"/>
          <p:nvPr/>
        </p:nvSpPr>
        <p:spPr>
          <a:xfrm>
            <a:off x="3221784" y="5917514"/>
            <a:ext cx="19685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40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00" spc="2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6944" sz="600" spc="-7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baseline="6944" sz="600">
              <a:latin typeface="Arial"/>
              <a:cs typeface="Arial"/>
            </a:endParaRPr>
          </a:p>
        </p:txBody>
      </p:sp>
      <p:sp>
        <p:nvSpPr>
          <p:cNvPr id="274" name="object 274" descr=""/>
          <p:cNvSpPr txBox="1"/>
          <p:nvPr/>
        </p:nvSpPr>
        <p:spPr>
          <a:xfrm>
            <a:off x="3375216" y="5473811"/>
            <a:ext cx="6667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145" marR="5080" indent="-5080">
              <a:lnSpc>
                <a:spcPct val="137500"/>
              </a:lnSpc>
              <a:spcBef>
                <a:spcPts val="95"/>
              </a:spcBef>
            </a:pP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00" spc="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75" name="object 275" descr=""/>
          <p:cNvSpPr txBox="1"/>
          <p:nvPr/>
        </p:nvSpPr>
        <p:spPr>
          <a:xfrm>
            <a:off x="3192318" y="5961721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76" name="object 276" descr=""/>
          <p:cNvSpPr txBox="1"/>
          <p:nvPr/>
        </p:nvSpPr>
        <p:spPr>
          <a:xfrm>
            <a:off x="3247184" y="5690457"/>
            <a:ext cx="6223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77" name="object 277" descr=""/>
          <p:cNvSpPr txBox="1"/>
          <p:nvPr/>
        </p:nvSpPr>
        <p:spPr>
          <a:xfrm>
            <a:off x="3191312" y="6021149"/>
            <a:ext cx="15240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3888" sz="600" spc="-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78" name="object 278" descr=""/>
          <p:cNvSpPr txBox="1"/>
          <p:nvPr/>
        </p:nvSpPr>
        <p:spPr>
          <a:xfrm>
            <a:off x="3152697" y="5725483"/>
            <a:ext cx="121285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00" spc="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79" name="object 279" descr=""/>
          <p:cNvSpPr txBox="1"/>
          <p:nvPr/>
        </p:nvSpPr>
        <p:spPr>
          <a:xfrm>
            <a:off x="2782369" y="5221054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80" name="object 280" descr=""/>
          <p:cNvSpPr txBox="1"/>
          <p:nvPr/>
        </p:nvSpPr>
        <p:spPr>
          <a:xfrm>
            <a:off x="2499411" y="5556344"/>
            <a:ext cx="259079" cy="2692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86360">
              <a:lnSpc>
                <a:spcPts val="420"/>
              </a:lnSpc>
              <a:spcBef>
                <a:spcPts val="125"/>
              </a:spcBef>
            </a:pPr>
            <a:r>
              <a:rPr dirty="0" sz="40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00" spc="3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-13888" sz="600" spc="-75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baseline="-13888" sz="600">
              <a:latin typeface="Arial"/>
              <a:cs typeface="Arial"/>
            </a:endParaRPr>
          </a:p>
          <a:p>
            <a:pPr marL="38100">
              <a:lnSpc>
                <a:spcPts val="420"/>
              </a:lnSpc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50">
              <a:latin typeface="Arial"/>
              <a:cs typeface="Arial"/>
            </a:endParaRPr>
          </a:p>
          <a:p>
            <a:pPr marL="151765">
              <a:lnSpc>
                <a:spcPct val="100000"/>
              </a:lnSpc>
              <a:spcBef>
                <a:spcPts val="5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81" name="object 281" descr=""/>
          <p:cNvSpPr txBox="1"/>
          <p:nvPr/>
        </p:nvSpPr>
        <p:spPr>
          <a:xfrm>
            <a:off x="2386119" y="4705968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82" name="object 282" descr=""/>
          <p:cNvSpPr txBox="1"/>
          <p:nvPr/>
        </p:nvSpPr>
        <p:spPr>
          <a:xfrm>
            <a:off x="2776258" y="5018366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83" name="object 283" descr=""/>
          <p:cNvSpPr txBox="1"/>
          <p:nvPr/>
        </p:nvSpPr>
        <p:spPr>
          <a:xfrm>
            <a:off x="2639110" y="5333836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84" name="object 284" descr=""/>
          <p:cNvSpPr txBox="1"/>
          <p:nvPr/>
        </p:nvSpPr>
        <p:spPr>
          <a:xfrm>
            <a:off x="3131863" y="5309450"/>
            <a:ext cx="29591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6944" sz="60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944" sz="600" spc="56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27777" sz="60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27777" sz="600" spc="41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85" name="object 285" descr=""/>
          <p:cNvSpPr txBox="1"/>
          <p:nvPr/>
        </p:nvSpPr>
        <p:spPr>
          <a:xfrm>
            <a:off x="2974399" y="4840080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86" name="object 286" descr=""/>
          <p:cNvSpPr txBox="1"/>
          <p:nvPr/>
        </p:nvSpPr>
        <p:spPr>
          <a:xfrm>
            <a:off x="2717331" y="5315312"/>
            <a:ext cx="255904" cy="27876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algn="ctr" marL="33020">
              <a:lnSpc>
                <a:spcPct val="100000"/>
              </a:lnSpc>
              <a:spcBef>
                <a:spcPts val="355"/>
              </a:spcBef>
            </a:pPr>
            <a:r>
              <a:rPr dirty="0" sz="40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00" spc="18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  <a:p>
            <a:pPr algn="ctr" marL="92710">
              <a:lnSpc>
                <a:spcPct val="100000"/>
              </a:lnSpc>
              <a:spcBef>
                <a:spcPts val="265"/>
              </a:spcBef>
            </a:pPr>
            <a:r>
              <a:rPr dirty="0" baseline="6944" sz="600" spc="-37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944" sz="600" spc="-37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baseline="6944" sz="600">
              <a:latin typeface="Arial"/>
              <a:cs typeface="Arial"/>
            </a:endParaRPr>
          </a:p>
        </p:txBody>
      </p:sp>
      <p:sp>
        <p:nvSpPr>
          <p:cNvPr id="287" name="object 287" descr=""/>
          <p:cNvSpPr txBox="1"/>
          <p:nvPr/>
        </p:nvSpPr>
        <p:spPr>
          <a:xfrm>
            <a:off x="2796591" y="4606898"/>
            <a:ext cx="172085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40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00" spc="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-41666" sz="600" spc="-7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baseline="-41666" sz="600">
              <a:latin typeface="Arial"/>
              <a:cs typeface="Arial"/>
            </a:endParaRPr>
          </a:p>
        </p:txBody>
      </p:sp>
      <p:sp>
        <p:nvSpPr>
          <p:cNvPr id="288" name="object 288" descr=""/>
          <p:cNvSpPr txBox="1"/>
          <p:nvPr/>
        </p:nvSpPr>
        <p:spPr>
          <a:xfrm>
            <a:off x="2914950" y="5621882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89" name="object 289" descr=""/>
          <p:cNvSpPr txBox="1"/>
          <p:nvPr/>
        </p:nvSpPr>
        <p:spPr>
          <a:xfrm>
            <a:off x="2978966" y="4809586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90" name="object 290" descr=""/>
          <p:cNvSpPr txBox="1"/>
          <p:nvPr/>
        </p:nvSpPr>
        <p:spPr>
          <a:xfrm>
            <a:off x="3008432" y="5097632"/>
            <a:ext cx="13589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3888" sz="600" spc="-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91" name="object 291" descr=""/>
          <p:cNvSpPr txBox="1"/>
          <p:nvPr/>
        </p:nvSpPr>
        <p:spPr>
          <a:xfrm>
            <a:off x="2895645" y="5314015"/>
            <a:ext cx="16891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3888" sz="60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13888" sz="600" spc="5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92" name="object 292" descr=""/>
          <p:cNvSpPr txBox="1"/>
          <p:nvPr/>
        </p:nvSpPr>
        <p:spPr>
          <a:xfrm>
            <a:off x="3469703" y="4652631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93" name="object 293" descr=""/>
          <p:cNvSpPr txBox="1"/>
          <p:nvPr/>
        </p:nvSpPr>
        <p:spPr>
          <a:xfrm>
            <a:off x="2524811" y="4243954"/>
            <a:ext cx="395605" cy="17208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400" spc="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9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94" name="object 294" descr=""/>
          <p:cNvSpPr txBox="1"/>
          <p:nvPr/>
        </p:nvSpPr>
        <p:spPr>
          <a:xfrm>
            <a:off x="3186729" y="5388699"/>
            <a:ext cx="147955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7777" sz="600" spc="-37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295" name="object 295" descr=""/>
          <p:cNvSpPr txBox="1"/>
          <p:nvPr/>
        </p:nvSpPr>
        <p:spPr>
          <a:xfrm>
            <a:off x="2988604" y="5150968"/>
            <a:ext cx="140335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944" sz="600" spc="-37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baseline="6944" sz="600">
              <a:latin typeface="Arial"/>
              <a:cs typeface="Arial"/>
            </a:endParaRPr>
          </a:p>
        </p:txBody>
      </p:sp>
      <p:sp>
        <p:nvSpPr>
          <p:cNvPr id="296" name="object 296" descr=""/>
          <p:cNvSpPr txBox="1"/>
          <p:nvPr/>
        </p:nvSpPr>
        <p:spPr>
          <a:xfrm>
            <a:off x="2988604" y="4998562"/>
            <a:ext cx="13081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3888" sz="600" spc="-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97" name="object 297" descr=""/>
          <p:cNvSpPr txBox="1"/>
          <p:nvPr/>
        </p:nvSpPr>
        <p:spPr>
          <a:xfrm>
            <a:off x="3568757" y="4815398"/>
            <a:ext cx="64769" cy="18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00" spc="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298" name="object 298" descr=""/>
          <p:cNvSpPr txBox="1"/>
          <p:nvPr/>
        </p:nvSpPr>
        <p:spPr>
          <a:xfrm>
            <a:off x="3483908" y="4725788"/>
            <a:ext cx="135890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400" spc="-2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944" sz="600" spc="-37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baseline="6944" sz="600">
              <a:latin typeface="Arial"/>
              <a:cs typeface="Arial"/>
            </a:endParaRPr>
          </a:p>
        </p:txBody>
      </p:sp>
      <p:sp>
        <p:nvSpPr>
          <p:cNvPr id="299" name="object 299" descr=""/>
          <p:cNvSpPr txBox="1"/>
          <p:nvPr/>
        </p:nvSpPr>
        <p:spPr>
          <a:xfrm>
            <a:off x="3152697" y="4844645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300" name="object 300" descr=""/>
          <p:cNvSpPr txBox="1"/>
          <p:nvPr/>
        </p:nvSpPr>
        <p:spPr>
          <a:xfrm>
            <a:off x="3712016" y="4963519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301" name="object 301" descr=""/>
          <p:cNvSpPr txBox="1"/>
          <p:nvPr/>
        </p:nvSpPr>
        <p:spPr>
          <a:xfrm>
            <a:off x="3509308" y="5245440"/>
            <a:ext cx="64769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302" name="object 302" descr=""/>
          <p:cNvSpPr txBox="1"/>
          <p:nvPr/>
        </p:nvSpPr>
        <p:spPr>
          <a:xfrm>
            <a:off x="3399576" y="4998562"/>
            <a:ext cx="115570" cy="184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2865">
              <a:lnSpc>
                <a:spcPts val="430"/>
              </a:lnSpc>
              <a:spcBef>
                <a:spcPts val="125"/>
              </a:spcBef>
            </a:pPr>
            <a:r>
              <a:rPr dirty="0" sz="400" spc="2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  <a:p>
            <a:pPr marL="12700" marR="50165" indent="4445">
              <a:lnSpc>
                <a:spcPct val="72500"/>
              </a:lnSpc>
              <a:spcBef>
                <a:spcPts val="85"/>
              </a:spcBef>
            </a:pP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00" spc="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" spc="-5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303" name="object 303" descr=""/>
          <p:cNvGrpSpPr/>
          <p:nvPr/>
        </p:nvGrpSpPr>
        <p:grpSpPr>
          <a:xfrm>
            <a:off x="2183896" y="4234529"/>
            <a:ext cx="1565275" cy="1918970"/>
            <a:chOff x="2183896" y="4234529"/>
            <a:chExt cx="1565275" cy="1918970"/>
          </a:xfrm>
        </p:grpSpPr>
        <p:sp>
          <p:nvSpPr>
            <p:cNvPr id="304" name="object 304" descr=""/>
            <p:cNvSpPr/>
            <p:nvPr/>
          </p:nvSpPr>
          <p:spPr>
            <a:xfrm>
              <a:off x="2186368" y="4234529"/>
              <a:ext cx="0" cy="1918970"/>
            </a:xfrm>
            <a:custGeom>
              <a:avLst/>
              <a:gdLst/>
              <a:ahLst/>
              <a:cxnLst/>
              <a:rect l="l" t="t" r="r" b="b"/>
              <a:pathLst>
                <a:path w="0" h="1918970">
                  <a:moveTo>
                    <a:pt x="0" y="0"/>
                  </a:moveTo>
                  <a:lnTo>
                    <a:pt x="0" y="1918716"/>
                  </a:lnTo>
                </a:path>
              </a:pathLst>
            </a:custGeom>
            <a:ln w="4943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2186368" y="5357145"/>
              <a:ext cx="1562735" cy="0"/>
            </a:xfrm>
            <a:custGeom>
              <a:avLst/>
              <a:gdLst/>
              <a:ahLst/>
              <a:cxnLst/>
              <a:rect l="l" t="t" r="r" b="b"/>
              <a:pathLst>
                <a:path w="1562735" h="0">
                  <a:moveTo>
                    <a:pt x="0" y="0"/>
                  </a:moveTo>
                  <a:lnTo>
                    <a:pt x="1562385" y="0"/>
                  </a:lnTo>
                </a:path>
              </a:pathLst>
            </a:custGeom>
            <a:ln w="4943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6" name="object 306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307" name="object 30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308" name="object 308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9" name="object 30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1852" y="2066544"/>
            <a:ext cx="7548880" cy="1586865"/>
            <a:chOff x="1101852" y="2066544"/>
            <a:chExt cx="7548880" cy="15868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852" y="2066544"/>
              <a:ext cx="7548371" cy="158648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314" y="2141151"/>
              <a:ext cx="1900664" cy="3743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159" y="2561775"/>
              <a:ext cx="3338848" cy="16404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159" y="2772087"/>
              <a:ext cx="1859653" cy="37575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159" y="3194113"/>
              <a:ext cx="6951158" cy="17631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9188" y="3404425"/>
              <a:ext cx="2207545" cy="176311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1445" y="1675900"/>
            <a:ext cx="1790674" cy="215161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386173" y="4156900"/>
            <a:ext cx="603250" cy="36830"/>
            <a:chOff x="1386173" y="4156900"/>
            <a:chExt cx="603250" cy="36830"/>
          </a:xfrm>
        </p:grpSpPr>
        <p:sp>
          <p:nvSpPr>
            <p:cNvPr id="11" name="object 11" descr=""/>
            <p:cNvSpPr/>
            <p:nvPr/>
          </p:nvSpPr>
          <p:spPr>
            <a:xfrm>
              <a:off x="1389030" y="4158850"/>
              <a:ext cx="592455" cy="0"/>
            </a:xfrm>
            <a:custGeom>
              <a:avLst/>
              <a:gdLst/>
              <a:ahLst/>
              <a:cxnLst/>
              <a:rect l="l" t="t" r="r" b="b"/>
              <a:pathLst>
                <a:path w="592455" h="0">
                  <a:moveTo>
                    <a:pt x="0" y="0"/>
                  </a:moveTo>
                  <a:lnTo>
                    <a:pt x="35909" y="0"/>
                  </a:lnTo>
                </a:path>
                <a:path w="592455" h="0">
                  <a:moveTo>
                    <a:pt x="46577" y="0"/>
                  </a:moveTo>
                  <a:lnTo>
                    <a:pt x="66389" y="0"/>
                  </a:lnTo>
                </a:path>
                <a:path w="592455" h="0">
                  <a:moveTo>
                    <a:pt x="77057" y="0"/>
                  </a:moveTo>
                  <a:lnTo>
                    <a:pt x="92297" y="0"/>
                  </a:lnTo>
                </a:path>
                <a:path w="592455" h="0">
                  <a:moveTo>
                    <a:pt x="102965" y="0"/>
                  </a:moveTo>
                  <a:lnTo>
                    <a:pt x="124301" y="0"/>
                  </a:lnTo>
                </a:path>
                <a:path w="592455" h="0">
                  <a:moveTo>
                    <a:pt x="133445" y="0"/>
                  </a:moveTo>
                  <a:lnTo>
                    <a:pt x="148685" y="0"/>
                  </a:lnTo>
                </a:path>
                <a:path w="592455" h="0">
                  <a:moveTo>
                    <a:pt x="159353" y="0"/>
                  </a:moveTo>
                  <a:lnTo>
                    <a:pt x="174593" y="0"/>
                  </a:lnTo>
                </a:path>
                <a:path w="592455" h="0">
                  <a:moveTo>
                    <a:pt x="185261" y="0"/>
                  </a:moveTo>
                  <a:lnTo>
                    <a:pt x="206597" y="0"/>
                  </a:lnTo>
                </a:path>
                <a:path w="592455" h="0">
                  <a:moveTo>
                    <a:pt x="215741" y="0"/>
                  </a:moveTo>
                  <a:lnTo>
                    <a:pt x="232505" y="0"/>
                  </a:lnTo>
                </a:path>
                <a:path w="592455" h="0">
                  <a:moveTo>
                    <a:pt x="241649" y="0"/>
                  </a:moveTo>
                  <a:lnTo>
                    <a:pt x="262985" y="0"/>
                  </a:lnTo>
                </a:path>
                <a:path w="592455" h="0">
                  <a:moveTo>
                    <a:pt x="273653" y="0"/>
                  </a:moveTo>
                  <a:lnTo>
                    <a:pt x="288893" y="0"/>
                  </a:lnTo>
                </a:path>
                <a:path w="592455" h="0">
                  <a:moveTo>
                    <a:pt x="298037" y="0"/>
                  </a:moveTo>
                  <a:lnTo>
                    <a:pt x="314801" y="0"/>
                  </a:lnTo>
                </a:path>
                <a:path w="592455" h="0">
                  <a:moveTo>
                    <a:pt x="323945" y="0"/>
                  </a:moveTo>
                  <a:lnTo>
                    <a:pt x="345281" y="0"/>
                  </a:lnTo>
                </a:path>
                <a:path w="592455" h="0">
                  <a:moveTo>
                    <a:pt x="355949" y="0"/>
                  </a:moveTo>
                  <a:lnTo>
                    <a:pt x="371189" y="0"/>
                  </a:lnTo>
                </a:path>
                <a:path w="592455" h="0">
                  <a:moveTo>
                    <a:pt x="381857" y="0"/>
                  </a:moveTo>
                  <a:lnTo>
                    <a:pt x="401669" y="0"/>
                  </a:lnTo>
                </a:path>
                <a:path w="592455" h="0">
                  <a:moveTo>
                    <a:pt x="412337" y="0"/>
                  </a:moveTo>
                  <a:lnTo>
                    <a:pt x="427577" y="0"/>
                  </a:lnTo>
                </a:path>
                <a:path w="592455" h="0">
                  <a:moveTo>
                    <a:pt x="438245" y="0"/>
                  </a:moveTo>
                  <a:lnTo>
                    <a:pt x="453485" y="0"/>
                  </a:lnTo>
                </a:path>
                <a:path w="592455" h="0">
                  <a:moveTo>
                    <a:pt x="464153" y="0"/>
                  </a:moveTo>
                  <a:lnTo>
                    <a:pt x="483965" y="0"/>
                  </a:lnTo>
                </a:path>
                <a:path w="592455" h="0">
                  <a:moveTo>
                    <a:pt x="494633" y="0"/>
                  </a:moveTo>
                  <a:lnTo>
                    <a:pt x="509873" y="0"/>
                  </a:lnTo>
                </a:path>
                <a:path w="592455" h="0">
                  <a:moveTo>
                    <a:pt x="520541" y="0"/>
                  </a:moveTo>
                  <a:lnTo>
                    <a:pt x="540353" y="0"/>
                  </a:lnTo>
                </a:path>
                <a:path w="592455" h="0">
                  <a:moveTo>
                    <a:pt x="551021" y="0"/>
                  </a:moveTo>
                  <a:lnTo>
                    <a:pt x="566261" y="0"/>
                  </a:lnTo>
                </a:path>
                <a:path w="592455" h="0">
                  <a:moveTo>
                    <a:pt x="576929" y="0"/>
                  </a:moveTo>
                  <a:lnTo>
                    <a:pt x="592169" y="0"/>
                  </a:lnTo>
                </a:path>
              </a:pathLst>
            </a:custGeom>
            <a:ln w="33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89030" y="4160138"/>
              <a:ext cx="592455" cy="0"/>
            </a:xfrm>
            <a:custGeom>
              <a:avLst/>
              <a:gdLst/>
              <a:ahLst/>
              <a:cxnLst/>
              <a:rect l="l" t="t" r="r" b="b"/>
              <a:pathLst>
                <a:path w="592455" h="0">
                  <a:moveTo>
                    <a:pt x="0" y="0"/>
                  </a:moveTo>
                  <a:lnTo>
                    <a:pt x="66389" y="0"/>
                  </a:lnTo>
                </a:path>
                <a:path w="592455" h="0">
                  <a:moveTo>
                    <a:pt x="77057" y="0"/>
                  </a:moveTo>
                  <a:lnTo>
                    <a:pt x="92297" y="0"/>
                  </a:lnTo>
                </a:path>
                <a:path w="592455" h="0">
                  <a:moveTo>
                    <a:pt x="102965" y="0"/>
                  </a:moveTo>
                  <a:lnTo>
                    <a:pt x="124301" y="0"/>
                  </a:lnTo>
                </a:path>
                <a:path w="592455" h="0">
                  <a:moveTo>
                    <a:pt x="133445" y="0"/>
                  </a:moveTo>
                  <a:lnTo>
                    <a:pt x="148685" y="0"/>
                  </a:lnTo>
                </a:path>
                <a:path w="592455" h="0">
                  <a:moveTo>
                    <a:pt x="159353" y="0"/>
                  </a:moveTo>
                  <a:lnTo>
                    <a:pt x="174593" y="0"/>
                  </a:lnTo>
                </a:path>
                <a:path w="592455" h="0">
                  <a:moveTo>
                    <a:pt x="185261" y="0"/>
                  </a:moveTo>
                  <a:lnTo>
                    <a:pt x="206597" y="0"/>
                  </a:lnTo>
                </a:path>
                <a:path w="592455" h="0">
                  <a:moveTo>
                    <a:pt x="215741" y="0"/>
                  </a:moveTo>
                  <a:lnTo>
                    <a:pt x="232505" y="0"/>
                  </a:lnTo>
                </a:path>
                <a:path w="592455" h="0">
                  <a:moveTo>
                    <a:pt x="241649" y="0"/>
                  </a:moveTo>
                  <a:lnTo>
                    <a:pt x="262985" y="0"/>
                  </a:lnTo>
                </a:path>
                <a:path w="592455" h="0">
                  <a:moveTo>
                    <a:pt x="273653" y="0"/>
                  </a:moveTo>
                  <a:lnTo>
                    <a:pt x="288893" y="0"/>
                  </a:lnTo>
                </a:path>
                <a:path w="592455" h="0">
                  <a:moveTo>
                    <a:pt x="298037" y="0"/>
                  </a:moveTo>
                  <a:lnTo>
                    <a:pt x="314801" y="0"/>
                  </a:lnTo>
                </a:path>
                <a:path w="592455" h="0">
                  <a:moveTo>
                    <a:pt x="323945" y="0"/>
                  </a:moveTo>
                  <a:lnTo>
                    <a:pt x="345281" y="0"/>
                  </a:lnTo>
                </a:path>
                <a:path w="592455" h="0">
                  <a:moveTo>
                    <a:pt x="355949" y="0"/>
                  </a:moveTo>
                  <a:lnTo>
                    <a:pt x="371189" y="0"/>
                  </a:lnTo>
                </a:path>
                <a:path w="592455" h="0">
                  <a:moveTo>
                    <a:pt x="381857" y="0"/>
                  </a:moveTo>
                  <a:lnTo>
                    <a:pt x="401669" y="0"/>
                  </a:lnTo>
                </a:path>
                <a:path w="592455" h="0">
                  <a:moveTo>
                    <a:pt x="412337" y="0"/>
                  </a:moveTo>
                  <a:lnTo>
                    <a:pt x="427577" y="0"/>
                  </a:lnTo>
                </a:path>
                <a:path w="592455" h="0">
                  <a:moveTo>
                    <a:pt x="438245" y="0"/>
                  </a:moveTo>
                  <a:lnTo>
                    <a:pt x="453485" y="0"/>
                  </a:lnTo>
                </a:path>
                <a:path w="592455" h="0">
                  <a:moveTo>
                    <a:pt x="464153" y="0"/>
                  </a:moveTo>
                  <a:lnTo>
                    <a:pt x="483965" y="0"/>
                  </a:lnTo>
                </a:path>
                <a:path w="592455" h="0">
                  <a:moveTo>
                    <a:pt x="494633" y="0"/>
                  </a:moveTo>
                  <a:lnTo>
                    <a:pt x="509873" y="0"/>
                  </a:lnTo>
                </a:path>
                <a:path w="592455" h="0">
                  <a:moveTo>
                    <a:pt x="520541" y="0"/>
                  </a:moveTo>
                  <a:lnTo>
                    <a:pt x="540353" y="0"/>
                  </a:lnTo>
                </a:path>
                <a:path w="592455" h="0">
                  <a:moveTo>
                    <a:pt x="551021" y="0"/>
                  </a:moveTo>
                  <a:lnTo>
                    <a:pt x="566261" y="0"/>
                  </a:lnTo>
                </a:path>
                <a:path w="592455" h="0">
                  <a:moveTo>
                    <a:pt x="576929" y="0"/>
                  </a:moveTo>
                  <a:lnTo>
                    <a:pt x="59216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89030" y="4161808"/>
              <a:ext cx="597535" cy="0"/>
            </a:xfrm>
            <a:custGeom>
              <a:avLst/>
              <a:gdLst/>
              <a:ahLst/>
              <a:cxnLst/>
              <a:rect l="l" t="t" r="r" b="b"/>
              <a:pathLst>
                <a:path w="597535" h="0">
                  <a:moveTo>
                    <a:pt x="0" y="0"/>
                  </a:moveTo>
                  <a:lnTo>
                    <a:pt x="59740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89030" y="415975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0"/>
                  </a:moveTo>
                  <a:lnTo>
                    <a:pt x="0" y="3086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86947" y="4160519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w="0" h="30479">
                  <a:moveTo>
                    <a:pt x="0" y="0"/>
                  </a:moveTo>
                  <a:lnTo>
                    <a:pt x="0" y="30099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89912" y="415975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0"/>
                  </a:moveTo>
                  <a:lnTo>
                    <a:pt x="0" y="3086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85158" y="4160138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4" h="30479">
                  <a:moveTo>
                    <a:pt x="0" y="0"/>
                  </a:moveTo>
                  <a:lnTo>
                    <a:pt x="5153" y="0"/>
                  </a:lnTo>
                </a:path>
                <a:path w="5714" h="30479">
                  <a:moveTo>
                    <a:pt x="2576" y="380"/>
                  </a:moveTo>
                  <a:lnTo>
                    <a:pt x="2576" y="304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85556" y="415975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0"/>
                  </a:moveTo>
                  <a:lnTo>
                    <a:pt x="0" y="3086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880801" y="4160138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4" h="30479">
                  <a:moveTo>
                    <a:pt x="0" y="0"/>
                  </a:moveTo>
                  <a:lnTo>
                    <a:pt x="5153" y="0"/>
                  </a:lnTo>
                </a:path>
                <a:path w="5714" h="30479">
                  <a:moveTo>
                    <a:pt x="2576" y="380"/>
                  </a:moveTo>
                  <a:lnTo>
                    <a:pt x="2576" y="304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986438" y="4160519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w="0" h="30479">
                  <a:moveTo>
                    <a:pt x="0" y="0"/>
                  </a:moveTo>
                  <a:lnTo>
                    <a:pt x="0" y="30099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357912" y="4214718"/>
            <a:ext cx="67437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00660" algn="l"/>
                <a:tab pos="397510" algn="l"/>
                <a:tab pos="596900" algn="l"/>
              </a:tabLst>
            </a:pPr>
            <a:r>
              <a:rPr dirty="0" sz="450" spc="-25">
                <a:latin typeface="Arial"/>
                <a:cs typeface="Arial"/>
              </a:rPr>
              <a:t>10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25">
                <a:latin typeface="Arial"/>
                <a:cs typeface="Arial"/>
              </a:rPr>
              <a:t>30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25">
                <a:latin typeface="Arial"/>
                <a:cs typeface="Arial"/>
              </a:rPr>
              <a:t>50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25">
                <a:latin typeface="Arial"/>
                <a:cs typeface="Arial"/>
              </a:rPr>
              <a:t>70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339881" y="3915455"/>
            <a:ext cx="36195" cy="206375"/>
            <a:chOff x="1339881" y="3915455"/>
            <a:chExt cx="36195" cy="206375"/>
          </a:xfrm>
        </p:grpSpPr>
        <p:sp>
          <p:nvSpPr>
            <p:cNvPr id="23" name="object 23" descr=""/>
            <p:cNvSpPr/>
            <p:nvPr/>
          </p:nvSpPr>
          <p:spPr>
            <a:xfrm>
              <a:off x="1372073" y="3917823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w="0" h="201295">
                  <a:moveTo>
                    <a:pt x="0" y="0"/>
                  </a:moveTo>
                  <a:lnTo>
                    <a:pt x="0" y="20078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342739" y="3958971"/>
              <a:ext cx="30480" cy="160020"/>
            </a:xfrm>
            <a:custGeom>
              <a:avLst/>
              <a:gdLst/>
              <a:ahLst/>
              <a:cxnLst/>
              <a:rect l="l" t="t" r="r" b="b"/>
              <a:pathLst>
                <a:path w="30480" h="160020">
                  <a:moveTo>
                    <a:pt x="0" y="159638"/>
                  </a:moveTo>
                  <a:lnTo>
                    <a:pt x="30384" y="159638"/>
                  </a:lnTo>
                </a:path>
                <a:path w="30480" h="160020">
                  <a:moveTo>
                    <a:pt x="0" y="118395"/>
                  </a:moveTo>
                  <a:lnTo>
                    <a:pt x="30384" y="118395"/>
                  </a:lnTo>
                </a:path>
                <a:path w="30480" h="160020">
                  <a:moveTo>
                    <a:pt x="0" y="77247"/>
                  </a:moveTo>
                  <a:lnTo>
                    <a:pt x="30384" y="77247"/>
                  </a:lnTo>
                </a:path>
                <a:path w="30480" h="160020">
                  <a:moveTo>
                    <a:pt x="0" y="41147"/>
                  </a:moveTo>
                  <a:lnTo>
                    <a:pt x="30384" y="41147"/>
                  </a:lnTo>
                </a:path>
                <a:path w="30480" h="160020">
                  <a:moveTo>
                    <a:pt x="0" y="0"/>
                  </a:moveTo>
                  <a:lnTo>
                    <a:pt x="30384" y="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42739" y="3916725"/>
              <a:ext cx="31115" cy="3175"/>
            </a:xfrm>
            <a:custGeom>
              <a:avLst/>
              <a:gdLst/>
              <a:ahLst/>
              <a:cxnLst/>
              <a:rect l="l" t="t" r="r" b="b"/>
              <a:pathLst>
                <a:path w="31115" h="3175">
                  <a:moveTo>
                    <a:pt x="0" y="2576"/>
                  </a:moveTo>
                  <a:lnTo>
                    <a:pt x="30861" y="2576"/>
                  </a:lnTo>
                </a:path>
                <a:path w="31115" h="3175">
                  <a:moveTo>
                    <a:pt x="0" y="0"/>
                  </a:moveTo>
                  <a:lnTo>
                    <a:pt x="308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237546" y="3956199"/>
            <a:ext cx="88900" cy="19177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5</a:t>
            </a:r>
            <a:r>
              <a:rPr dirty="0" sz="450" spc="365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20</a:t>
            </a:r>
            <a:endParaRPr sz="45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373600" y="3917823"/>
            <a:ext cx="633730" cy="241935"/>
          </a:xfrm>
          <a:custGeom>
            <a:avLst/>
            <a:gdLst/>
            <a:ahLst/>
            <a:cxnLst/>
            <a:rect l="l" t="t" r="r" b="b"/>
            <a:pathLst>
              <a:path w="633730" h="241935">
                <a:moveTo>
                  <a:pt x="0" y="241934"/>
                </a:moveTo>
                <a:lnTo>
                  <a:pt x="633412" y="241934"/>
                </a:lnTo>
                <a:lnTo>
                  <a:pt x="633412" y="0"/>
                </a:lnTo>
                <a:lnTo>
                  <a:pt x="0" y="0"/>
                </a:lnTo>
                <a:lnTo>
                  <a:pt x="0" y="241934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623113" y="4342738"/>
            <a:ext cx="15621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40">
                <a:latin typeface="Arial"/>
                <a:cs typeface="Arial"/>
              </a:rPr>
              <a:t>MEPR</a:t>
            </a:r>
            <a:endParaRPr sz="4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09527" y="3968682"/>
            <a:ext cx="88900" cy="13462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5">
                <a:latin typeface="Arial"/>
                <a:cs typeface="Arial"/>
              </a:rPr>
              <a:t>BU1</a:t>
            </a:r>
            <a:endParaRPr sz="450">
              <a:latin typeface="Arial"/>
              <a:cs typeface="Arial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73124" y="3918203"/>
            <a:ext cx="633983" cy="242316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1850187" y="4039452"/>
            <a:ext cx="18923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254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450" spc="-5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396515" y="3931255"/>
            <a:ext cx="403225" cy="273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450" spc="-10">
                <a:latin typeface="Arial"/>
                <a:cs typeface="Arial"/>
              </a:rPr>
              <a:t>B</a:t>
            </a:r>
            <a:r>
              <a:rPr dirty="0" sz="450" spc="-60">
                <a:latin typeface="Arial"/>
                <a:cs typeface="Arial"/>
              </a:rPr>
              <a:t> </a:t>
            </a:r>
            <a:r>
              <a:rPr dirty="0" baseline="18518" sz="675" spc="-52">
                <a:latin typeface="Arial"/>
                <a:cs typeface="Arial"/>
              </a:rPr>
              <a:t>B</a:t>
            </a:r>
            <a:r>
              <a:rPr dirty="0" baseline="6172" sz="675" spc="-52">
                <a:latin typeface="Arial"/>
                <a:cs typeface="Arial"/>
              </a:rPr>
              <a:t>B</a:t>
            </a:r>
            <a:endParaRPr baseline="6172" sz="675">
              <a:latin typeface="Arial"/>
              <a:cs typeface="Arial"/>
            </a:endParaRPr>
          </a:p>
          <a:p>
            <a:pPr marL="25400">
              <a:lnSpc>
                <a:spcPts val="509"/>
              </a:lnSpc>
              <a:spcBef>
                <a:spcPts val="395"/>
              </a:spcBef>
            </a:pPr>
            <a:r>
              <a:rPr dirty="0" baseline="12345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37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5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2345" sz="675" spc="-127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24691" sz="675" spc="-127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24691" sz="675" spc="1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6172" sz="675" spc="-7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baseline="6172" sz="675">
              <a:latin typeface="Arial"/>
              <a:cs typeface="Arial"/>
            </a:endParaRPr>
          </a:p>
          <a:p>
            <a:pPr marL="110489">
              <a:lnSpc>
                <a:spcPts val="509"/>
              </a:lnSpc>
            </a:pPr>
            <a:r>
              <a:rPr dirty="0" sz="450">
                <a:latin typeface="Arial"/>
                <a:cs typeface="Arial"/>
              </a:rPr>
              <a:t>A</a:t>
            </a:r>
            <a:r>
              <a:rPr dirty="0" sz="450" spc="50">
                <a:latin typeface="Arial"/>
                <a:cs typeface="Arial"/>
              </a:rPr>
              <a:t> </a:t>
            </a:r>
            <a:r>
              <a:rPr dirty="0" baseline="18518" sz="675" spc="-240">
                <a:latin typeface="Arial"/>
                <a:cs typeface="Arial"/>
              </a:rPr>
              <a:t>A</a:t>
            </a:r>
            <a:r>
              <a:rPr dirty="0" sz="450" spc="-160">
                <a:latin typeface="Arial"/>
                <a:cs typeface="Arial"/>
              </a:rPr>
              <a:t>A</a:t>
            </a:r>
            <a:r>
              <a:rPr dirty="0" baseline="12345" sz="675" spc="-240">
                <a:latin typeface="Arial"/>
                <a:cs typeface="Arial"/>
              </a:rPr>
              <a:t>A</a:t>
            </a:r>
            <a:r>
              <a:rPr dirty="0" sz="450" spc="-160">
                <a:latin typeface="Arial"/>
                <a:cs typeface="Arial"/>
              </a:rPr>
              <a:t>A</a:t>
            </a:r>
            <a:r>
              <a:rPr dirty="0" baseline="6172" sz="675" spc="-240">
                <a:latin typeface="Arial"/>
                <a:cs typeface="Arial"/>
              </a:rPr>
              <a:t>A</a:t>
            </a:r>
            <a:r>
              <a:rPr dirty="0" sz="450" spc="-160">
                <a:latin typeface="Arial"/>
                <a:cs typeface="Arial"/>
              </a:rPr>
              <a:t>A</a:t>
            </a:r>
            <a:r>
              <a:rPr dirty="0" baseline="6172" sz="675" spc="-240">
                <a:latin typeface="Arial"/>
                <a:cs typeface="Arial"/>
              </a:rPr>
              <a:t>A</a:t>
            </a:r>
            <a:r>
              <a:rPr dirty="0" baseline="12345" sz="675" spc="-240">
                <a:latin typeface="Arial"/>
                <a:cs typeface="Arial"/>
              </a:rPr>
              <a:t>A</a:t>
            </a:r>
            <a:r>
              <a:rPr dirty="0" baseline="6172" sz="675" spc="-240">
                <a:latin typeface="Arial"/>
                <a:cs typeface="Arial"/>
              </a:rPr>
              <a:t>AA</a:t>
            </a:r>
            <a:r>
              <a:rPr dirty="0" baseline="12345" sz="675" spc="-240">
                <a:latin typeface="Arial"/>
                <a:cs typeface="Arial"/>
              </a:rPr>
              <a:t>AA</a:t>
            </a:r>
            <a:endParaRPr baseline="12345" sz="675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828845" y="3998306"/>
            <a:ext cx="539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777014" y="3879446"/>
            <a:ext cx="23558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170">
                <a:latin typeface="Arial"/>
                <a:cs typeface="Arial"/>
              </a:rPr>
              <a:t>CCC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-160">
                <a:latin typeface="Arial"/>
                <a:cs typeface="Arial"/>
              </a:rPr>
              <a:t>CCC</a:t>
            </a:r>
            <a:r>
              <a:rPr dirty="0" sz="450" spc="150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396515" y="3972401"/>
            <a:ext cx="50990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 spc="-125">
                <a:latin typeface="Arial"/>
                <a:cs typeface="Arial"/>
              </a:rPr>
              <a:t>B</a:t>
            </a:r>
            <a:r>
              <a:rPr dirty="0" baseline="18518" sz="675" spc="-187">
                <a:latin typeface="Arial"/>
                <a:cs typeface="Arial"/>
              </a:rPr>
              <a:t>BB</a:t>
            </a:r>
            <a:r>
              <a:rPr dirty="0" baseline="6172" sz="675" spc="-187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25">
                <a:latin typeface="Arial"/>
                <a:cs typeface="Arial"/>
              </a:rPr>
              <a:t>B</a:t>
            </a:r>
            <a:r>
              <a:rPr dirty="0" baseline="12345" sz="675" spc="-187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187">
                <a:latin typeface="Arial"/>
                <a:cs typeface="Arial"/>
              </a:rPr>
              <a:t>B</a:t>
            </a:r>
            <a:r>
              <a:rPr dirty="0" sz="450" spc="-125">
                <a:latin typeface="Arial"/>
                <a:cs typeface="Arial"/>
              </a:rPr>
              <a:t>B</a:t>
            </a:r>
            <a:r>
              <a:rPr dirty="0" sz="450" spc="-12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25">
                <a:latin typeface="Arial"/>
                <a:cs typeface="Arial"/>
              </a:rPr>
              <a:t>B</a:t>
            </a:r>
            <a:r>
              <a:rPr dirty="0" baseline="12345" sz="675" spc="-18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-187">
                <a:latin typeface="Arial"/>
                <a:cs typeface="Arial"/>
              </a:rPr>
              <a:t>C</a:t>
            </a:r>
            <a:r>
              <a:rPr dirty="0" sz="450" spc="-12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30864" sz="675" spc="-307">
                <a:latin typeface="Arial"/>
                <a:cs typeface="Arial"/>
              </a:rPr>
              <a:t>C</a:t>
            </a:r>
            <a:r>
              <a:rPr dirty="0" baseline="12345" sz="675" spc="-307">
                <a:latin typeface="Arial"/>
                <a:cs typeface="Arial"/>
              </a:rPr>
              <a:t>C</a:t>
            </a:r>
            <a:r>
              <a:rPr dirty="0" baseline="18518" sz="675" spc="-30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204">
                <a:latin typeface="Arial"/>
                <a:cs typeface="Arial"/>
              </a:rPr>
              <a:t>C</a:t>
            </a:r>
            <a:r>
              <a:rPr dirty="0" sz="450" spc="215">
                <a:latin typeface="Arial"/>
                <a:cs typeface="Arial"/>
              </a:rPr>
              <a:t> </a:t>
            </a:r>
            <a:r>
              <a:rPr dirty="0" baseline="43209" sz="675" spc="-75">
                <a:latin typeface="Arial"/>
                <a:cs typeface="Arial"/>
              </a:rPr>
              <a:t>C</a:t>
            </a:r>
            <a:endParaRPr baseline="43209" sz="675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376703" y="3998306"/>
            <a:ext cx="5588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12345" sz="675">
                <a:latin typeface="Arial"/>
                <a:cs typeface="Arial"/>
              </a:rPr>
              <a:t>B</a:t>
            </a:r>
            <a:r>
              <a:rPr dirty="0" baseline="-12345" sz="675" spc="337">
                <a:latin typeface="Arial"/>
                <a:cs typeface="Arial"/>
              </a:rPr>
              <a:t> </a:t>
            </a:r>
            <a:r>
              <a:rPr dirty="0" baseline="12345" sz="675" spc="-270">
                <a:latin typeface="Arial"/>
                <a:cs typeface="Arial"/>
              </a:rPr>
              <a:t>BB</a:t>
            </a:r>
            <a:r>
              <a:rPr dirty="0" baseline="-12345" sz="675" spc="-270">
                <a:latin typeface="Arial"/>
                <a:cs typeface="Arial"/>
              </a:rPr>
              <a:t>B</a:t>
            </a:r>
            <a:r>
              <a:rPr dirty="0" baseline="12345" sz="675" spc="-27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80">
                <a:latin typeface="Arial"/>
                <a:cs typeface="Arial"/>
              </a:rPr>
              <a:t>B</a:t>
            </a:r>
            <a:r>
              <a:rPr dirty="0" sz="450" spc="-18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270">
                <a:latin typeface="Arial"/>
                <a:cs typeface="Arial"/>
              </a:rPr>
              <a:t>B</a:t>
            </a:r>
            <a:r>
              <a:rPr dirty="0" baseline="12345" sz="675" spc="-27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187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2345" sz="675" spc="-15">
                <a:latin typeface="Arial"/>
                <a:cs typeface="Arial"/>
              </a:rPr>
              <a:t>C</a:t>
            </a:r>
            <a:r>
              <a:rPr dirty="0" baseline="12345" sz="675" spc="-60">
                <a:latin typeface="Arial"/>
                <a:cs typeface="Arial"/>
              </a:rPr>
              <a:t> </a:t>
            </a:r>
            <a:r>
              <a:rPr dirty="0" baseline="12345" sz="675" spc="-6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-67">
                <a:latin typeface="Arial"/>
                <a:cs typeface="Arial"/>
              </a:rPr>
              <a:t>C</a:t>
            </a:r>
            <a:r>
              <a:rPr dirty="0" baseline="12345" sz="675" spc="284">
                <a:latin typeface="Arial"/>
                <a:cs typeface="Arial"/>
              </a:rPr>
              <a:t> </a:t>
            </a:r>
            <a:r>
              <a:rPr dirty="0" baseline="37037" sz="675" spc="-15">
                <a:latin typeface="Arial"/>
                <a:cs typeface="Arial"/>
              </a:rPr>
              <a:t>C</a:t>
            </a:r>
            <a:r>
              <a:rPr dirty="0" baseline="37037" sz="675" spc="-82">
                <a:latin typeface="Arial"/>
                <a:cs typeface="Arial"/>
              </a:rPr>
              <a:t> </a:t>
            </a:r>
            <a:r>
              <a:rPr dirty="0" baseline="12345" sz="675" spc="-7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baseline="12345" sz="675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370742" y="3914965"/>
            <a:ext cx="639445" cy="250190"/>
            <a:chOff x="1370742" y="3914965"/>
            <a:chExt cx="639445" cy="250190"/>
          </a:xfrm>
        </p:grpSpPr>
        <p:sp>
          <p:nvSpPr>
            <p:cNvPr id="38" name="object 38" descr=""/>
            <p:cNvSpPr/>
            <p:nvPr/>
          </p:nvSpPr>
          <p:spPr>
            <a:xfrm>
              <a:off x="1373600" y="3917823"/>
              <a:ext cx="633730" cy="241935"/>
            </a:xfrm>
            <a:custGeom>
              <a:avLst/>
              <a:gdLst/>
              <a:ahLst/>
              <a:cxnLst/>
              <a:rect l="l" t="t" r="r" b="b"/>
              <a:pathLst>
                <a:path w="633730" h="241935">
                  <a:moveTo>
                    <a:pt x="0" y="241934"/>
                  </a:moveTo>
                  <a:lnTo>
                    <a:pt x="633412" y="241934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193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595628" y="4134612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4">
                  <a:moveTo>
                    <a:pt x="30480" y="9144"/>
                  </a:moveTo>
                  <a:lnTo>
                    <a:pt x="25908" y="9144"/>
                  </a:lnTo>
                  <a:lnTo>
                    <a:pt x="25908" y="4584"/>
                  </a:lnTo>
                  <a:lnTo>
                    <a:pt x="19812" y="4584"/>
                  </a:lnTo>
                  <a:lnTo>
                    <a:pt x="19812" y="0"/>
                  </a:lnTo>
                  <a:lnTo>
                    <a:pt x="9131" y="0"/>
                  </a:lnTo>
                  <a:lnTo>
                    <a:pt x="9131" y="4584"/>
                  </a:lnTo>
                  <a:lnTo>
                    <a:pt x="4572" y="4584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9812"/>
                  </a:lnTo>
                  <a:lnTo>
                    <a:pt x="4572" y="19812"/>
                  </a:lnTo>
                  <a:lnTo>
                    <a:pt x="4572" y="25908"/>
                  </a:lnTo>
                  <a:lnTo>
                    <a:pt x="9131" y="25908"/>
                  </a:lnTo>
                  <a:lnTo>
                    <a:pt x="9131" y="30480"/>
                  </a:lnTo>
                  <a:lnTo>
                    <a:pt x="19812" y="30492"/>
                  </a:lnTo>
                  <a:lnTo>
                    <a:pt x="19812" y="25908"/>
                  </a:lnTo>
                  <a:lnTo>
                    <a:pt x="25908" y="25908"/>
                  </a:lnTo>
                  <a:lnTo>
                    <a:pt x="25908" y="19812"/>
                  </a:lnTo>
                  <a:lnTo>
                    <a:pt x="30480" y="19812"/>
                  </a:lnTo>
                  <a:lnTo>
                    <a:pt x="3048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595056" y="4134040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4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580375" y="4000500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4">
                  <a:moveTo>
                    <a:pt x="30480" y="10668"/>
                  </a:moveTo>
                  <a:lnTo>
                    <a:pt x="24396" y="10668"/>
                  </a:lnTo>
                  <a:lnTo>
                    <a:pt x="24396" y="4584"/>
                  </a:lnTo>
                  <a:lnTo>
                    <a:pt x="19824" y="4584"/>
                  </a:lnTo>
                  <a:lnTo>
                    <a:pt x="19824" y="0"/>
                  </a:lnTo>
                  <a:lnTo>
                    <a:pt x="9156" y="0"/>
                  </a:lnTo>
                  <a:lnTo>
                    <a:pt x="9156" y="4584"/>
                  </a:lnTo>
                  <a:lnTo>
                    <a:pt x="4572" y="4584"/>
                  </a:lnTo>
                  <a:lnTo>
                    <a:pt x="4572" y="10668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4572" y="19812"/>
                  </a:lnTo>
                  <a:lnTo>
                    <a:pt x="4572" y="25908"/>
                  </a:lnTo>
                  <a:lnTo>
                    <a:pt x="9156" y="25908"/>
                  </a:lnTo>
                  <a:lnTo>
                    <a:pt x="9156" y="30492"/>
                  </a:lnTo>
                  <a:lnTo>
                    <a:pt x="19824" y="30492"/>
                  </a:lnTo>
                  <a:lnTo>
                    <a:pt x="19824" y="25920"/>
                  </a:lnTo>
                  <a:lnTo>
                    <a:pt x="24384" y="25908"/>
                  </a:lnTo>
                  <a:lnTo>
                    <a:pt x="24384" y="19812"/>
                  </a:lnTo>
                  <a:lnTo>
                    <a:pt x="30480" y="19812"/>
                  </a:lnTo>
                  <a:lnTo>
                    <a:pt x="3048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579625" y="4000214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4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703832" y="3985260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4">
                  <a:moveTo>
                    <a:pt x="30480" y="9144"/>
                  </a:moveTo>
                  <a:lnTo>
                    <a:pt x="25908" y="9144"/>
                  </a:lnTo>
                  <a:lnTo>
                    <a:pt x="25908" y="4584"/>
                  </a:lnTo>
                  <a:lnTo>
                    <a:pt x="19812" y="4584"/>
                  </a:lnTo>
                  <a:lnTo>
                    <a:pt x="19812" y="0"/>
                  </a:lnTo>
                  <a:lnTo>
                    <a:pt x="9131" y="0"/>
                  </a:lnTo>
                  <a:lnTo>
                    <a:pt x="9131" y="4584"/>
                  </a:lnTo>
                  <a:lnTo>
                    <a:pt x="4572" y="4584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9824"/>
                  </a:lnTo>
                  <a:lnTo>
                    <a:pt x="4572" y="19824"/>
                  </a:lnTo>
                  <a:lnTo>
                    <a:pt x="4572" y="25908"/>
                  </a:lnTo>
                  <a:lnTo>
                    <a:pt x="9131" y="25908"/>
                  </a:lnTo>
                  <a:lnTo>
                    <a:pt x="9131" y="30480"/>
                  </a:lnTo>
                  <a:lnTo>
                    <a:pt x="19812" y="30492"/>
                  </a:lnTo>
                  <a:lnTo>
                    <a:pt x="19812" y="25908"/>
                  </a:lnTo>
                  <a:lnTo>
                    <a:pt x="25908" y="25908"/>
                  </a:lnTo>
                  <a:lnTo>
                    <a:pt x="25908" y="19824"/>
                  </a:lnTo>
                  <a:lnTo>
                    <a:pt x="30480" y="19824"/>
                  </a:lnTo>
                  <a:lnTo>
                    <a:pt x="3048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703260" y="398478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1428031" y="3838264"/>
            <a:ext cx="54419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10">
                <a:latin typeface="Arial"/>
                <a:cs typeface="Arial"/>
              </a:rPr>
              <a:t>app.</a:t>
            </a:r>
            <a:r>
              <a:rPr dirty="0" sz="450" spc="-1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 rate: </a:t>
            </a:r>
            <a:r>
              <a:rPr dirty="0" sz="450" spc="-10">
                <a:latin typeface="Arial"/>
                <a:cs typeface="Arial"/>
              </a:rPr>
              <a:t>0.273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2344007" y="4156900"/>
            <a:ext cx="619125" cy="36830"/>
            <a:chOff x="2344007" y="4156900"/>
            <a:chExt cx="619125" cy="36830"/>
          </a:xfrm>
        </p:grpSpPr>
        <p:sp>
          <p:nvSpPr>
            <p:cNvPr id="47" name="object 47" descr=""/>
            <p:cNvSpPr/>
            <p:nvPr/>
          </p:nvSpPr>
          <p:spPr>
            <a:xfrm>
              <a:off x="2346864" y="4158850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36671" y="0"/>
                  </a:lnTo>
                </a:path>
                <a:path w="535305" h="0">
                  <a:moveTo>
                    <a:pt x="45815" y="0"/>
                  </a:moveTo>
                  <a:lnTo>
                    <a:pt x="62579" y="0"/>
                  </a:lnTo>
                </a:path>
                <a:path w="535305" h="0">
                  <a:moveTo>
                    <a:pt x="71723" y="0"/>
                  </a:moveTo>
                  <a:lnTo>
                    <a:pt x="86963" y="0"/>
                  </a:lnTo>
                </a:path>
                <a:path w="535305" h="0">
                  <a:moveTo>
                    <a:pt x="97631" y="0"/>
                  </a:moveTo>
                  <a:lnTo>
                    <a:pt x="118967" y="0"/>
                  </a:lnTo>
                </a:path>
                <a:path w="535305" h="0">
                  <a:moveTo>
                    <a:pt x="128111" y="0"/>
                  </a:moveTo>
                  <a:lnTo>
                    <a:pt x="144875" y="0"/>
                  </a:lnTo>
                </a:path>
                <a:path w="535305" h="0">
                  <a:moveTo>
                    <a:pt x="154019" y="0"/>
                  </a:moveTo>
                  <a:lnTo>
                    <a:pt x="175355" y="0"/>
                  </a:lnTo>
                </a:path>
                <a:path w="535305" h="0">
                  <a:moveTo>
                    <a:pt x="186023" y="0"/>
                  </a:moveTo>
                  <a:lnTo>
                    <a:pt x="201263" y="0"/>
                  </a:lnTo>
                </a:path>
                <a:path w="535305" h="0">
                  <a:moveTo>
                    <a:pt x="211931" y="0"/>
                  </a:moveTo>
                  <a:lnTo>
                    <a:pt x="227171" y="0"/>
                  </a:lnTo>
                </a:path>
                <a:path w="535305" h="0">
                  <a:moveTo>
                    <a:pt x="236315" y="0"/>
                  </a:moveTo>
                  <a:lnTo>
                    <a:pt x="257651" y="0"/>
                  </a:lnTo>
                </a:path>
                <a:path w="535305" h="0">
                  <a:moveTo>
                    <a:pt x="268319" y="0"/>
                  </a:moveTo>
                  <a:lnTo>
                    <a:pt x="283559" y="0"/>
                  </a:lnTo>
                </a:path>
                <a:path w="535305" h="0">
                  <a:moveTo>
                    <a:pt x="294227" y="0"/>
                  </a:moveTo>
                  <a:lnTo>
                    <a:pt x="309467" y="0"/>
                  </a:lnTo>
                </a:path>
                <a:path w="535305" h="0">
                  <a:moveTo>
                    <a:pt x="318611" y="0"/>
                  </a:moveTo>
                  <a:lnTo>
                    <a:pt x="339947" y="0"/>
                  </a:lnTo>
                </a:path>
                <a:path w="535305" h="0">
                  <a:moveTo>
                    <a:pt x="350615" y="0"/>
                  </a:moveTo>
                  <a:lnTo>
                    <a:pt x="365855" y="0"/>
                  </a:lnTo>
                </a:path>
                <a:path w="535305" h="0">
                  <a:moveTo>
                    <a:pt x="376523" y="0"/>
                  </a:moveTo>
                  <a:lnTo>
                    <a:pt x="396335" y="0"/>
                  </a:lnTo>
                </a:path>
                <a:path w="535305" h="0">
                  <a:moveTo>
                    <a:pt x="407003" y="0"/>
                  </a:moveTo>
                  <a:lnTo>
                    <a:pt x="422243" y="0"/>
                  </a:lnTo>
                </a:path>
                <a:path w="535305" h="0">
                  <a:moveTo>
                    <a:pt x="432911" y="0"/>
                  </a:moveTo>
                  <a:lnTo>
                    <a:pt x="448151" y="0"/>
                  </a:lnTo>
                </a:path>
                <a:path w="535305" h="0">
                  <a:moveTo>
                    <a:pt x="458819" y="0"/>
                  </a:moveTo>
                  <a:lnTo>
                    <a:pt x="478631" y="0"/>
                  </a:lnTo>
                </a:path>
                <a:path w="535305" h="0">
                  <a:moveTo>
                    <a:pt x="489299" y="0"/>
                  </a:moveTo>
                  <a:lnTo>
                    <a:pt x="504539" y="0"/>
                  </a:lnTo>
                </a:path>
                <a:path w="535305" h="0">
                  <a:moveTo>
                    <a:pt x="515207" y="0"/>
                  </a:moveTo>
                  <a:lnTo>
                    <a:pt x="535019" y="0"/>
                  </a:lnTo>
                </a:path>
              </a:pathLst>
            </a:custGeom>
            <a:ln w="33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346864" y="4160138"/>
              <a:ext cx="535305" cy="0"/>
            </a:xfrm>
            <a:custGeom>
              <a:avLst/>
              <a:gdLst/>
              <a:ahLst/>
              <a:cxnLst/>
              <a:rect l="l" t="t" r="r" b="b"/>
              <a:pathLst>
                <a:path w="535305" h="0">
                  <a:moveTo>
                    <a:pt x="0" y="0"/>
                  </a:moveTo>
                  <a:lnTo>
                    <a:pt x="62579" y="0"/>
                  </a:lnTo>
                </a:path>
                <a:path w="535305" h="0">
                  <a:moveTo>
                    <a:pt x="71723" y="0"/>
                  </a:moveTo>
                  <a:lnTo>
                    <a:pt x="86963" y="0"/>
                  </a:lnTo>
                </a:path>
                <a:path w="535305" h="0">
                  <a:moveTo>
                    <a:pt x="97631" y="0"/>
                  </a:moveTo>
                  <a:lnTo>
                    <a:pt x="118967" y="0"/>
                  </a:lnTo>
                </a:path>
                <a:path w="535305" h="0">
                  <a:moveTo>
                    <a:pt x="128111" y="0"/>
                  </a:moveTo>
                  <a:lnTo>
                    <a:pt x="144875" y="0"/>
                  </a:lnTo>
                </a:path>
                <a:path w="535305" h="0">
                  <a:moveTo>
                    <a:pt x="154019" y="0"/>
                  </a:moveTo>
                  <a:lnTo>
                    <a:pt x="175355" y="0"/>
                  </a:lnTo>
                </a:path>
                <a:path w="535305" h="0">
                  <a:moveTo>
                    <a:pt x="186023" y="0"/>
                  </a:moveTo>
                  <a:lnTo>
                    <a:pt x="201263" y="0"/>
                  </a:lnTo>
                </a:path>
                <a:path w="535305" h="0">
                  <a:moveTo>
                    <a:pt x="211931" y="0"/>
                  </a:moveTo>
                  <a:lnTo>
                    <a:pt x="227171" y="0"/>
                  </a:lnTo>
                </a:path>
                <a:path w="535305" h="0">
                  <a:moveTo>
                    <a:pt x="236315" y="0"/>
                  </a:moveTo>
                  <a:lnTo>
                    <a:pt x="257651" y="0"/>
                  </a:lnTo>
                </a:path>
                <a:path w="535305" h="0">
                  <a:moveTo>
                    <a:pt x="268319" y="0"/>
                  </a:moveTo>
                  <a:lnTo>
                    <a:pt x="283559" y="0"/>
                  </a:lnTo>
                </a:path>
                <a:path w="535305" h="0">
                  <a:moveTo>
                    <a:pt x="294227" y="0"/>
                  </a:moveTo>
                  <a:lnTo>
                    <a:pt x="309467" y="0"/>
                  </a:lnTo>
                </a:path>
                <a:path w="535305" h="0">
                  <a:moveTo>
                    <a:pt x="318611" y="0"/>
                  </a:moveTo>
                  <a:lnTo>
                    <a:pt x="339947" y="0"/>
                  </a:lnTo>
                </a:path>
                <a:path w="535305" h="0">
                  <a:moveTo>
                    <a:pt x="350615" y="0"/>
                  </a:moveTo>
                  <a:lnTo>
                    <a:pt x="365855" y="0"/>
                  </a:lnTo>
                </a:path>
                <a:path w="535305" h="0">
                  <a:moveTo>
                    <a:pt x="376523" y="0"/>
                  </a:moveTo>
                  <a:lnTo>
                    <a:pt x="396335" y="0"/>
                  </a:lnTo>
                </a:path>
                <a:path w="535305" h="0">
                  <a:moveTo>
                    <a:pt x="407003" y="0"/>
                  </a:moveTo>
                  <a:lnTo>
                    <a:pt x="422243" y="0"/>
                  </a:lnTo>
                </a:path>
                <a:path w="535305" h="0">
                  <a:moveTo>
                    <a:pt x="432911" y="0"/>
                  </a:moveTo>
                  <a:lnTo>
                    <a:pt x="448151" y="0"/>
                  </a:lnTo>
                </a:path>
                <a:path w="535305" h="0">
                  <a:moveTo>
                    <a:pt x="458819" y="0"/>
                  </a:moveTo>
                  <a:lnTo>
                    <a:pt x="478631" y="0"/>
                  </a:lnTo>
                </a:path>
                <a:path w="535305" h="0">
                  <a:moveTo>
                    <a:pt x="489299" y="0"/>
                  </a:moveTo>
                  <a:lnTo>
                    <a:pt x="504539" y="0"/>
                  </a:lnTo>
                </a:path>
                <a:path w="535305" h="0">
                  <a:moveTo>
                    <a:pt x="515207" y="0"/>
                  </a:moveTo>
                  <a:lnTo>
                    <a:pt x="53501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346864" y="4161808"/>
              <a:ext cx="613410" cy="0"/>
            </a:xfrm>
            <a:custGeom>
              <a:avLst/>
              <a:gdLst/>
              <a:ahLst/>
              <a:cxnLst/>
              <a:rect l="l" t="t" r="r" b="b"/>
              <a:pathLst>
                <a:path w="613410" h="0">
                  <a:moveTo>
                    <a:pt x="0" y="0"/>
                  </a:moveTo>
                  <a:lnTo>
                    <a:pt x="61283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346864" y="4159758"/>
              <a:ext cx="0" cy="31115"/>
            </a:xfrm>
            <a:custGeom>
              <a:avLst/>
              <a:gdLst/>
              <a:ahLst/>
              <a:cxnLst/>
              <a:rect l="l" t="t" r="r" b="b"/>
              <a:pathLst>
                <a:path w="0" h="31114">
                  <a:moveTo>
                    <a:pt x="0" y="0"/>
                  </a:moveTo>
                  <a:lnTo>
                    <a:pt x="0" y="3086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552890" y="4160519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w="0" h="30479">
                  <a:moveTo>
                    <a:pt x="0" y="0"/>
                  </a:moveTo>
                  <a:lnTo>
                    <a:pt x="0" y="30099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751101" y="4160138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4" h="30479">
                  <a:moveTo>
                    <a:pt x="0" y="0"/>
                  </a:moveTo>
                  <a:lnTo>
                    <a:pt x="5153" y="0"/>
                  </a:lnTo>
                </a:path>
                <a:path w="5714" h="30479">
                  <a:moveTo>
                    <a:pt x="2576" y="380"/>
                  </a:moveTo>
                  <a:lnTo>
                    <a:pt x="2576" y="304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959703" y="4160519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w="0" h="30479">
                  <a:moveTo>
                    <a:pt x="0" y="0"/>
                  </a:moveTo>
                  <a:lnTo>
                    <a:pt x="0" y="30099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2331771" y="4214718"/>
            <a:ext cx="70294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74625" algn="l"/>
              </a:tabLst>
            </a:pPr>
            <a:r>
              <a:rPr dirty="0" sz="450" spc="-50">
                <a:latin typeface="Arial"/>
                <a:cs typeface="Arial"/>
              </a:rPr>
              <a:t>0</a:t>
            </a:r>
            <a:r>
              <a:rPr dirty="0" sz="450">
                <a:latin typeface="Arial"/>
                <a:cs typeface="Arial"/>
              </a:rPr>
              <a:t>	500</a:t>
            </a:r>
            <a:r>
              <a:rPr dirty="0" sz="450" spc="21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1000</a:t>
            </a:r>
            <a:r>
              <a:rPr dirty="0" sz="450" spc="185">
                <a:latin typeface="Arial"/>
                <a:cs typeface="Arial"/>
              </a:rPr>
              <a:t>  </a:t>
            </a:r>
            <a:r>
              <a:rPr dirty="0" sz="450" spc="-20">
                <a:latin typeface="Arial"/>
                <a:cs typeface="Arial"/>
              </a:rPr>
              <a:t>1500</a:t>
            </a:r>
            <a:endParaRPr sz="450">
              <a:latin typeface="Arial"/>
              <a:cs typeface="Arial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2316003" y="3917823"/>
            <a:ext cx="31115" cy="201295"/>
          </a:xfrm>
          <a:custGeom>
            <a:avLst/>
            <a:gdLst/>
            <a:ahLst/>
            <a:cxnLst/>
            <a:rect l="l" t="t" r="r" b="b"/>
            <a:pathLst>
              <a:path w="31114" h="201295">
                <a:moveTo>
                  <a:pt x="30861" y="200786"/>
                </a:moveTo>
                <a:lnTo>
                  <a:pt x="30861" y="0"/>
                </a:lnTo>
              </a:path>
              <a:path w="31114" h="201295">
                <a:moveTo>
                  <a:pt x="30861" y="200786"/>
                </a:moveTo>
                <a:lnTo>
                  <a:pt x="0" y="200786"/>
                </a:lnTo>
              </a:path>
              <a:path w="31114" h="201295">
                <a:moveTo>
                  <a:pt x="30861" y="159543"/>
                </a:moveTo>
                <a:lnTo>
                  <a:pt x="0" y="159543"/>
                </a:lnTo>
              </a:path>
              <a:path w="31114" h="201295">
                <a:moveTo>
                  <a:pt x="30861" y="118395"/>
                </a:moveTo>
                <a:lnTo>
                  <a:pt x="0" y="118395"/>
                </a:lnTo>
              </a:path>
              <a:path w="31114" h="201295">
                <a:moveTo>
                  <a:pt x="30861" y="82295"/>
                </a:moveTo>
                <a:lnTo>
                  <a:pt x="0" y="82295"/>
                </a:lnTo>
              </a:path>
              <a:path w="31114" h="201295">
                <a:moveTo>
                  <a:pt x="30861" y="41148"/>
                </a:moveTo>
                <a:lnTo>
                  <a:pt x="0" y="41148"/>
                </a:lnTo>
              </a:path>
              <a:path w="31114" h="201295">
                <a:moveTo>
                  <a:pt x="30861" y="0"/>
                </a:moveTo>
                <a:lnTo>
                  <a:pt x="0" y="0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2211401" y="3956199"/>
            <a:ext cx="88900" cy="19177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5</a:t>
            </a:r>
            <a:r>
              <a:rPr dirty="0" sz="450" spc="365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20</a:t>
            </a:r>
            <a:endParaRPr sz="450">
              <a:latin typeface="Arial"/>
              <a:cs typeface="Arial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2346864" y="3917823"/>
            <a:ext cx="633730" cy="241935"/>
          </a:xfrm>
          <a:custGeom>
            <a:avLst/>
            <a:gdLst/>
            <a:ahLst/>
            <a:cxnLst/>
            <a:rect l="l" t="t" r="r" b="b"/>
            <a:pathLst>
              <a:path w="633730" h="241935">
                <a:moveTo>
                  <a:pt x="0" y="241934"/>
                </a:moveTo>
                <a:lnTo>
                  <a:pt x="633412" y="241934"/>
                </a:lnTo>
                <a:lnTo>
                  <a:pt x="633412" y="0"/>
                </a:lnTo>
                <a:lnTo>
                  <a:pt x="0" y="0"/>
                </a:lnTo>
                <a:lnTo>
                  <a:pt x="0" y="241934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2590860" y="4342738"/>
            <a:ext cx="1682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25">
                <a:latin typeface="Arial"/>
                <a:cs typeface="Arial"/>
              </a:rPr>
              <a:t>MEOH</a:t>
            </a:r>
            <a:endParaRPr sz="45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2081861" y="3968682"/>
            <a:ext cx="88900" cy="13462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5">
                <a:latin typeface="Arial"/>
                <a:cs typeface="Arial"/>
              </a:rPr>
              <a:t>BU1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2346960" y="3918203"/>
            <a:ext cx="634365" cy="242570"/>
            <a:chOff x="2346960" y="3918203"/>
            <a:chExt cx="634365" cy="242570"/>
          </a:xfrm>
        </p:grpSpPr>
        <p:pic>
          <p:nvPicPr>
            <p:cNvPr id="61" name="object 6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6960" y="3918203"/>
              <a:ext cx="545591" cy="242316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2892552" y="3918203"/>
              <a:ext cx="88900" cy="242570"/>
            </a:xfrm>
            <a:custGeom>
              <a:avLst/>
              <a:gdLst/>
              <a:ahLst/>
              <a:cxnLst/>
              <a:rect l="l" t="t" r="r" b="b"/>
              <a:pathLst>
                <a:path w="88900" h="242570">
                  <a:moveTo>
                    <a:pt x="88391" y="242316"/>
                  </a:moveTo>
                  <a:lnTo>
                    <a:pt x="0" y="242316"/>
                  </a:lnTo>
                  <a:lnTo>
                    <a:pt x="0" y="0"/>
                  </a:lnTo>
                  <a:lnTo>
                    <a:pt x="88391" y="0"/>
                  </a:lnTo>
                  <a:lnTo>
                    <a:pt x="88391" y="242316"/>
                  </a:lnTo>
                  <a:close/>
                </a:path>
              </a:pathLst>
            </a:custGeom>
            <a:solidFill>
              <a:srgbClr val="FF8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2419166" y="4111100"/>
            <a:ext cx="240029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 spc="-105">
                <a:latin typeface="Arial"/>
                <a:cs typeface="Arial"/>
              </a:rPr>
              <a:t>AA</a:t>
            </a:r>
            <a:r>
              <a:rPr dirty="0" baseline="6172" sz="675" spc="-157">
                <a:latin typeface="Arial"/>
                <a:cs typeface="Arial"/>
              </a:rPr>
              <a:t>A</a:t>
            </a:r>
            <a:r>
              <a:rPr dirty="0" baseline="12345" sz="675" spc="-157">
                <a:latin typeface="Arial"/>
                <a:cs typeface="Arial"/>
              </a:rPr>
              <a:t>A</a:t>
            </a:r>
            <a:r>
              <a:rPr dirty="0" baseline="18518" sz="675" spc="-157">
                <a:latin typeface="Arial"/>
                <a:cs typeface="Arial"/>
              </a:rPr>
              <a:t>A</a:t>
            </a:r>
            <a:r>
              <a:rPr dirty="0" baseline="12345" sz="675" spc="-157">
                <a:latin typeface="Arial"/>
                <a:cs typeface="Arial"/>
              </a:rPr>
              <a:t>AAA</a:t>
            </a:r>
            <a:endParaRPr baseline="12345" sz="675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511617" y="4050132"/>
            <a:ext cx="31115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24691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17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50" spc="-2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30">
                <a:latin typeface="Arial"/>
                <a:cs typeface="Arial"/>
              </a:rPr>
              <a:t>B</a:t>
            </a:r>
            <a:r>
              <a:rPr dirty="0" baseline="12345" sz="675" spc="-3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30">
                <a:latin typeface="Arial"/>
                <a:cs typeface="Arial"/>
              </a:rPr>
              <a:t>B</a:t>
            </a:r>
            <a:endParaRPr baseline="12345" sz="675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2673690" y="3879446"/>
            <a:ext cx="26035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43209" sz="675" spc="-315">
                <a:latin typeface="Arial"/>
                <a:cs typeface="Arial"/>
              </a:rPr>
              <a:t>C</a:t>
            </a:r>
            <a:r>
              <a:rPr dirty="0" baseline="-43209" sz="675" spc="-31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30864" sz="675" spc="-31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210">
                <a:latin typeface="Arial"/>
                <a:cs typeface="Arial"/>
              </a:rPr>
              <a:t>C</a:t>
            </a:r>
            <a:r>
              <a:rPr dirty="0" sz="450" spc="-15">
                <a:latin typeface="Arial"/>
                <a:cs typeface="Arial"/>
              </a:rPr>
              <a:t> </a:t>
            </a:r>
            <a:r>
              <a:rPr dirty="0" baseline="-49382" sz="675" spc="-17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114">
                <a:latin typeface="Arial"/>
                <a:cs typeface="Arial"/>
              </a:rPr>
              <a:t>CCCCC</a:t>
            </a:r>
            <a:endParaRPr sz="4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833919" y="3957159"/>
            <a:ext cx="117411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747395" algn="l"/>
              </a:tabLst>
            </a:pPr>
            <a:r>
              <a:rPr dirty="0" baseline="-6172" sz="675" spc="-75">
                <a:latin typeface="Arial"/>
                <a:cs typeface="Arial"/>
              </a:rPr>
              <a:t>C</a:t>
            </a:r>
            <a:r>
              <a:rPr dirty="0" baseline="-6172" sz="675">
                <a:latin typeface="Arial"/>
                <a:cs typeface="Arial"/>
              </a:rPr>
              <a:t>	</a:t>
            </a:r>
            <a:r>
              <a:rPr dirty="0" sz="45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6172" sz="675">
                <a:latin typeface="Arial"/>
                <a:cs typeface="Arial"/>
              </a:rPr>
              <a:t>B</a:t>
            </a:r>
            <a:r>
              <a:rPr dirty="0" baseline="6172" sz="675" spc="7">
                <a:latin typeface="Arial"/>
                <a:cs typeface="Arial"/>
              </a:rPr>
              <a:t> </a:t>
            </a:r>
            <a:r>
              <a:rPr dirty="0" baseline="-6172" sz="675" spc="-33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330">
                <a:latin typeface="Arial"/>
                <a:cs typeface="Arial"/>
              </a:rPr>
              <a:t>C</a:t>
            </a:r>
            <a:r>
              <a:rPr dirty="0" baseline="6172" sz="675" spc="-33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6172" sz="675" spc="-33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33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12345" sz="675" spc="-33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33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22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6172" sz="675" spc="-330">
                <a:latin typeface="Arial"/>
                <a:cs typeface="Arial"/>
              </a:rPr>
              <a:t>C</a:t>
            </a:r>
            <a:r>
              <a:rPr dirty="0" baseline="-6172" sz="675" spc="-33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12345" sz="675" spc="-330">
                <a:latin typeface="Arial"/>
                <a:cs typeface="Arial"/>
              </a:rPr>
              <a:t>C</a:t>
            </a:r>
            <a:r>
              <a:rPr dirty="0" baseline="-12345" sz="675" spc="-44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C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C</a:t>
            </a:r>
            <a:r>
              <a:rPr dirty="0" baseline="-6172" sz="675" spc="-37">
                <a:latin typeface="Arial"/>
                <a:cs typeface="Arial"/>
              </a:rPr>
              <a:t>C</a:t>
            </a:r>
            <a:endParaRPr baseline="-6172" sz="675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2532941" y="3998306"/>
            <a:ext cx="50292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12345" sz="675" spc="-240">
                <a:latin typeface="Arial"/>
                <a:cs typeface="Arial"/>
              </a:rPr>
              <a:t>B</a:t>
            </a:r>
            <a:r>
              <a:rPr dirty="0" baseline="-12345" sz="675" spc="-240">
                <a:latin typeface="Arial"/>
                <a:cs typeface="Arial"/>
              </a:rPr>
              <a:t>B</a:t>
            </a:r>
            <a:r>
              <a:rPr dirty="0" baseline="-6172" sz="675" spc="-24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60">
                <a:latin typeface="Arial"/>
                <a:cs typeface="Arial"/>
              </a:rPr>
              <a:t>B</a:t>
            </a:r>
            <a:r>
              <a:rPr dirty="0" baseline="-12345" sz="675" spc="-240">
                <a:latin typeface="Arial"/>
                <a:cs typeface="Arial"/>
              </a:rPr>
              <a:t>B</a:t>
            </a:r>
            <a:r>
              <a:rPr dirty="0" sz="450" spc="-160">
                <a:latin typeface="Arial"/>
                <a:cs typeface="Arial"/>
              </a:rPr>
              <a:t>B</a:t>
            </a:r>
            <a:r>
              <a:rPr dirty="0" baseline="12345" sz="675" spc="-24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240">
                <a:latin typeface="Arial"/>
                <a:cs typeface="Arial"/>
              </a:rPr>
              <a:t>B</a:t>
            </a:r>
            <a:r>
              <a:rPr dirty="0" baseline="24691" sz="675" spc="-240">
                <a:latin typeface="Arial"/>
                <a:cs typeface="Arial"/>
              </a:rPr>
              <a:t>BB</a:t>
            </a:r>
            <a:r>
              <a:rPr dirty="0" sz="450" spc="-16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24691" sz="675" spc="-240">
                <a:latin typeface="Arial"/>
                <a:cs typeface="Arial"/>
              </a:rPr>
              <a:t>C</a:t>
            </a:r>
            <a:r>
              <a:rPr dirty="0" baseline="24691" sz="675" spc="-24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-240">
                <a:latin typeface="Arial"/>
                <a:cs typeface="Arial"/>
              </a:rPr>
              <a:t>C</a:t>
            </a:r>
            <a:r>
              <a:rPr dirty="0" sz="450" spc="-160">
                <a:latin typeface="Arial"/>
                <a:cs typeface="Arial"/>
              </a:rPr>
              <a:t>C</a:t>
            </a:r>
            <a:r>
              <a:rPr dirty="0" sz="450" spc="240">
                <a:latin typeface="Arial"/>
                <a:cs typeface="Arial"/>
              </a:rPr>
              <a:t>  </a:t>
            </a:r>
            <a:r>
              <a:rPr dirty="0" baseline="12345" sz="675" spc="-75">
                <a:latin typeface="Arial"/>
                <a:cs typeface="Arial"/>
              </a:rPr>
              <a:t>C</a:t>
            </a:r>
            <a:endParaRPr baseline="12345" sz="675">
              <a:latin typeface="Arial"/>
              <a:cs typeface="Arial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2344007" y="3914965"/>
            <a:ext cx="639445" cy="250190"/>
            <a:chOff x="2344007" y="3914965"/>
            <a:chExt cx="639445" cy="250190"/>
          </a:xfrm>
        </p:grpSpPr>
        <p:sp>
          <p:nvSpPr>
            <p:cNvPr id="69" name="object 69" descr=""/>
            <p:cNvSpPr/>
            <p:nvPr/>
          </p:nvSpPr>
          <p:spPr>
            <a:xfrm>
              <a:off x="2346864" y="3917823"/>
              <a:ext cx="633730" cy="241935"/>
            </a:xfrm>
            <a:custGeom>
              <a:avLst/>
              <a:gdLst/>
              <a:ahLst/>
              <a:cxnLst/>
              <a:rect l="l" t="t" r="r" b="b"/>
              <a:pathLst>
                <a:path w="633730" h="241935">
                  <a:moveTo>
                    <a:pt x="0" y="241934"/>
                  </a:moveTo>
                  <a:lnTo>
                    <a:pt x="633412" y="241934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193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485631" y="4134612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492" y="9144"/>
                  </a:moveTo>
                  <a:lnTo>
                    <a:pt x="25920" y="9144"/>
                  </a:lnTo>
                  <a:lnTo>
                    <a:pt x="25920" y="4584"/>
                  </a:lnTo>
                  <a:lnTo>
                    <a:pt x="21348" y="4584"/>
                  </a:lnTo>
                  <a:lnTo>
                    <a:pt x="21348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6108" y="4584"/>
                  </a:lnTo>
                  <a:lnTo>
                    <a:pt x="6108" y="9144"/>
                  </a:lnTo>
                  <a:lnTo>
                    <a:pt x="0" y="9144"/>
                  </a:lnTo>
                  <a:lnTo>
                    <a:pt x="0" y="19812"/>
                  </a:lnTo>
                  <a:lnTo>
                    <a:pt x="6108" y="19812"/>
                  </a:lnTo>
                  <a:lnTo>
                    <a:pt x="6108" y="25908"/>
                  </a:lnTo>
                  <a:lnTo>
                    <a:pt x="10668" y="25908"/>
                  </a:lnTo>
                  <a:lnTo>
                    <a:pt x="10668" y="30480"/>
                  </a:lnTo>
                  <a:lnTo>
                    <a:pt x="21348" y="30492"/>
                  </a:lnTo>
                  <a:lnTo>
                    <a:pt x="21348" y="25908"/>
                  </a:lnTo>
                  <a:lnTo>
                    <a:pt x="25908" y="25908"/>
                  </a:lnTo>
                  <a:lnTo>
                    <a:pt x="25908" y="19812"/>
                  </a:lnTo>
                  <a:lnTo>
                    <a:pt x="30492" y="19812"/>
                  </a:lnTo>
                  <a:lnTo>
                    <a:pt x="304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485929" y="4134040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712707" y="400050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492" y="10668"/>
                  </a:moveTo>
                  <a:lnTo>
                    <a:pt x="25908" y="10668"/>
                  </a:lnTo>
                  <a:lnTo>
                    <a:pt x="25908" y="4584"/>
                  </a:lnTo>
                  <a:lnTo>
                    <a:pt x="19824" y="4584"/>
                  </a:lnTo>
                  <a:lnTo>
                    <a:pt x="19824" y="0"/>
                  </a:lnTo>
                  <a:lnTo>
                    <a:pt x="10680" y="0"/>
                  </a:lnTo>
                  <a:lnTo>
                    <a:pt x="10680" y="4584"/>
                  </a:lnTo>
                  <a:lnTo>
                    <a:pt x="4584" y="4584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4572" y="19812"/>
                  </a:lnTo>
                  <a:lnTo>
                    <a:pt x="4572" y="25908"/>
                  </a:lnTo>
                  <a:lnTo>
                    <a:pt x="10680" y="25908"/>
                  </a:lnTo>
                  <a:lnTo>
                    <a:pt x="10680" y="30492"/>
                  </a:lnTo>
                  <a:lnTo>
                    <a:pt x="19824" y="30492"/>
                  </a:lnTo>
                  <a:lnTo>
                    <a:pt x="19824" y="25920"/>
                  </a:lnTo>
                  <a:lnTo>
                    <a:pt x="25908" y="25908"/>
                  </a:lnTo>
                  <a:lnTo>
                    <a:pt x="25908" y="19812"/>
                  </a:lnTo>
                  <a:lnTo>
                    <a:pt x="30492" y="19812"/>
                  </a:lnTo>
                  <a:lnTo>
                    <a:pt x="304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712529" y="4000214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753855" y="3985260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492" y="9144"/>
                  </a:moveTo>
                  <a:lnTo>
                    <a:pt x="25920" y="9144"/>
                  </a:lnTo>
                  <a:lnTo>
                    <a:pt x="25920" y="4584"/>
                  </a:lnTo>
                  <a:lnTo>
                    <a:pt x="19824" y="4584"/>
                  </a:lnTo>
                  <a:lnTo>
                    <a:pt x="19824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4584" y="4584"/>
                  </a:lnTo>
                  <a:lnTo>
                    <a:pt x="4584" y="9144"/>
                  </a:lnTo>
                  <a:lnTo>
                    <a:pt x="0" y="9144"/>
                  </a:lnTo>
                  <a:lnTo>
                    <a:pt x="0" y="19824"/>
                  </a:lnTo>
                  <a:lnTo>
                    <a:pt x="4584" y="19824"/>
                  </a:lnTo>
                  <a:lnTo>
                    <a:pt x="4584" y="25908"/>
                  </a:lnTo>
                  <a:lnTo>
                    <a:pt x="10668" y="25908"/>
                  </a:lnTo>
                  <a:lnTo>
                    <a:pt x="10668" y="30480"/>
                  </a:lnTo>
                  <a:lnTo>
                    <a:pt x="19824" y="30492"/>
                  </a:lnTo>
                  <a:lnTo>
                    <a:pt x="19824" y="25908"/>
                  </a:lnTo>
                  <a:lnTo>
                    <a:pt x="25908" y="25908"/>
                  </a:lnTo>
                  <a:lnTo>
                    <a:pt x="25908" y="19824"/>
                  </a:lnTo>
                  <a:lnTo>
                    <a:pt x="30492" y="19824"/>
                  </a:lnTo>
                  <a:lnTo>
                    <a:pt x="304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2753677" y="398478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2400378" y="3838264"/>
            <a:ext cx="54419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>
                <a:latin typeface="Arial"/>
                <a:cs typeface="Arial"/>
              </a:rPr>
              <a:t>app.</a:t>
            </a:r>
            <a:r>
              <a:rPr dirty="0" sz="450" spc="-1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</a:t>
            </a:r>
            <a:r>
              <a:rPr dirty="0" sz="450" spc="-1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rate:</a:t>
            </a:r>
            <a:r>
              <a:rPr dirty="0" sz="450" spc="-30">
                <a:latin typeface="Arial"/>
                <a:cs typeface="Arial"/>
              </a:rPr>
              <a:t> </a:t>
            </a:r>
            <a:r>
              <a:rPr dirty="0" sz="450" spc="-10">
                <a:latin typeface="Arial"/>
                <a:cs typeface="Arial"/>
              </a:rPr>
              <a:t>0.325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3281267" y="3920108"/>
            <a:ext cx="650240" cy="273685"/>
            <a:chOff x="3281267" y="3920108"/>
            <a:chExt cx="650240" cy="273685"/>
          </a:xfrm>
        </p:grpSpPr>
        <p:sp>
          <p:nvSpPr>
            <p:cNvPr id="78" name="object 78" descr=""/>
            <p:cNvSpPr/>
            <p:nvPr/>
          </p:nvSpPr>
          <p:spPr>
            <a:xfrm>
              <a:off x="3320129" y="4157181"/>
              <a:ext cx="607695" cy="3810"/>
            </a:xfrm>
            <a:custGeom>
              <a:avLst/>
              <a:gdLst/>
              <a:ahLst/>
              <a:cxnLst/>
              <a:rect l="l" t="t" r="r" b="b"/>
              <a:pathLst>
                <a:path w="607695" h="3810">
                  <a:moveTo>
                    <a:pt x="0" y="1669"/>
                  </a:moveTo>
                  <a:lnTo>
                    <a:pt x="206406" y="1669"/>
                  </a:lnTo>
                </a:path>
                <a:path w="607695" h="3810">
                  <a:moveTo>
                    <a:pt x="217074" y="1669"/>
                  </a:moveTo>
                  <a:lnTo>
                    <a:pt x="236886" y="1669"/>
                  </a:lnTo>
                </a:path>
                <a:path w="607695" h="3810">
                  <a:moveTo>
                    <a:pt x="247554" y="1669"/>
                  </a:moveTo>
                  <a:lnTo>
                    <a:pt x="262794" y="1669"/>
                  </a:lnTo>
                </a:path>
                <a:path w="607695" h="3810">
                  <a:moveTo>
                    <a:pt x="273462" y="1669"/>
                  </a:moveTo>
                  <a:lnTo>
                    <a:pt x="293274" y="1669"/>
                  </a:lnTo>
                </a:path>
                <a:path w="607695" h="3810">
                  <a:moveTo>
                    <a:pt x="303942" y="1669"/>
                  </a:moveTo>
                  <a:lnTo>
                    <a:pt x="319182" y="1669"/>
                  </a:lnTo>
                </a:path>
                <a:path w="607695" h="3810">
                  <a:moveTo>
                    <a:pt x="329850" y="1669"/>
                  </a:moveTo>
                  <a:lnTo>
                    <a:pt x="345090" y="1669"/>
                  </a:lnTo>
                </a:path>
                <a:path w="607695" h="3810">
                  <a:moveTo>
                    <a:pt x="355758" y="1669"/>
                  </a:moveTo>
                  <a:lnTo>
                    <a:pt x="375570" y="1669"/>
                  </a:lnTo>
                </a:path>
                <a:path w="607695" h="3810">
                  <a:moveTo>
                    <a:pt x="386238" y="1669"/>
                  </a:moveTo>
                  <a:lnTo>
                    <a:pt x="401478" y="1669"/>
                  </a:lnTo>
                </a:path>
                <a:path w="607695" h="3810">
                  <a:moveTo>
                    <a:pt x="412146" y="1669"/>
                  </a:moveTo>
                  <a:lnTo>
                    <a:pt x="427386" y="1669"/>
                  </a:lnTo>
                </a:path>
                <a:path w="607695" h="3810">
                  <a:moveTo>
                    <a:pt x="438054" y="1669"/>
                  </a:moveTo>
                  <a:lnTo>
                    <a:pt x="457866" y="1669"/>
                  </a:lnTo>
                </a:path>
                <a:path w="607695" h="3810">
                  <a:moveTo>
                    <a:pt x="468534" y="1669"/>
                  </a:moveTo>
                  <a:lnTo>
                    <a:pt x="483774" y="1669"/>
                  </a:lnTo>
                </a:path>
                <a:path w="607695" h="3810">
                  <a:moveTo>
                    <a:pt x="494442" y="1669"/>
                  </a:moveTo>
                  <a:lnTo>
                    <a:pt x="514254" y="1669"/>
                  </a:lnTo>
                </a:path>
                <a:path w="607695" h="3810">
                  <a:moveTo>
                    <a:pt x="524922" y="1669"/>
                  </a:moveTo>
                  <a:lnTo>
                    <a:pt x="540162" y="1669"/>
                  </a:lnTo>
                </a:path>
                <a:path w="607695" h="3810">
                  <a:moveTo>
                    <a:pt x="550830" y="1669"/>
                  </a:moveTo>
                  <a:lnTo>
                    <a:pt x="566070" y="1669"/>
                  </a:lnTo>
                </a:path>
                <a:path w="607695" h="3810">
                  <a:moveTo>
                    <a:pt x="576738" y="1669"/>
                  </a:moveTo>
                  <a:lnTo>
                    <a:pt x="598074" y="1669"/>
                  </a:lnTo>
                </a:path>
                <a:path w="607695" h="3810">
                  <a:moveTo>
                    <a:pt x="607456" y="0"/>
                  </a:moveTo>
                  <a:lnTo>
                    <a:pt x="607456" y="3338"/>
                  </a:lnTo>
                </a:path>
              </a:pathLst>
            </a:custGeom>
            <a:ln w="33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320129" y="4159757"/>
              <a:ext cx="607695" cy="1270"/>
            </a:xfrm>
            <a:custGeom>
              <a:avLst/>
              <a:gdLst/>
              <a:ahLst/>
              <a:cxnLst/>
              <a:rect l="l" t="t" r="r" b="b"/>
              <a:pathLst>
                <a:path w="607695" h="1270">
                  <a:moveTo>
                    <a:pt x="0" y="380"/>
                  </a:moveTo>
                  <a:lnTo>
                    <a:pt x="236886" y="380"/>
                  </a:lnTo>
                </a:path>
                <a:path w="607695" h="1270">
                  <a:moveTo>
                    <a:pt x="247554" y="380"/>
                  </a:moveTo>
                  <a:lnTo>
                    <a:pt x="262794" y="380"/>
                  </a:lnTo>
                </a:path>
                <a:path w="607695" h="1270">
                  <a:moveTo>
                    <a:pt x="273462" y="380"/>
                  </a:moveTo>
                  <a:lnTo>
                    <a:pt x="293274" y="380"/>
                  </a:lnTo>
                </a:path>
                <a:path w="607695" h="1270">
                  <a:moveTo>
                    <a:pt x="303942" y="380"/>
                  </a:moveTo>
                  <a:lnTo>
                    <a:pt x="319182" y="380"/>
                  </a:lnTo>
                </a:path>
                <a:path w="607695" h="1270">
                  <a:moveTo>
                    <a:pt x="329850" y="380"/>
                  </a:moveTo>
                  <a:lnTo>
                    <a:pt x="345090" y="380"/>
                  </a:lnTo>
                </a:path>
                <a:path w="607695" h="1270">
                  <a:moveTo>
                    <a:pt x="355758" y="380"/>
                  </a:moveTo>
                  <a:lnTo>
                    <a:pt x="375570" y="380"/>
                  </a:lnTo>
                </a:path>
                <a:path w="607695" h="1270">
                  <a:moveTo>
                    <a:pt x="386238" y="380"/>
                  </a:moveTo>
                  <a:lnTo>
                    <a:pt x="401478" y="380"/>
                  </a:lnTo>
                </a:path>
                <a:path w="607695" h="1270">
                  <a:moveTo>
                    <a:pt x="412146" y="380"/>
                  </a:moveTo>
                  <a:lnTo>
                    <a:pt x="427386" y="380"/>
                  </a:lnTo>
                </a:path>
                <a:path w="607695" h="1270">
                  <a:moveTo>
                    <a:pt x="438054" y="380"/>
                  </a:moveTo>
                  <a:lnTo>
                    <a:pt x="457866" y="380"/>
                  </a:lnTo>
                </a:path>
                <a:path w="607695" h="1270">
                  <a:moveTo>
                    <a:pt x="468534" y="380"/>
                  </a:moveTo>
                  <a:lnTo>
                    <a:pt x="483774" y="380"/>
                  </a:lnTo>
                </a:path>
                <a:path w="607695" h="1270">
                  <a:moveTo>
                    <a:pt x="494442" y="380"/>
                  </a:moveTo>
                  <a:lnTo>
                    <a:pt x="514254" y="380"/>
                  </a:lnTo>
                </a:path>
                <a:path w="607695" h="1270">
                  <a:moveTo>
                    <a:pt x="524922" y="380"/>
                  </a:moveTo>
                  <a:lnTo>
                    <a:pt x="540162" y="380"/>
                  </a:lnTo>
                </a:path>
                <a:path w="607695" h="1270">
                  <a:moveTo>
                    <a:pt x="550830" y="380"/>
                  </a:moveTo>
                  <a:lnTo>
                    <a:pt x="566070" y="380"/>
                  </a:lnTo>
                </a:path>
                <a:path w="607695" h="1270">
                  <a:moveTo>
                    <a:pt x="576738" y="380"/>
                  </a:moveTo>
                  <a:lnTo>
                    <a:pt x="598074" y="380"/>
                  </a:lnTo>
                </a:path>
                <a:path w="607695" h="1270">
                  <a:moveTo>
                    <a:pt x="607456" y="0"/>
                  </a:moveTo>
                  <a:lnTo>
                    <a:pt x="607456" y="7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317552" y="4160138"/>
              <a:ext cx="610870" cy="30480"/>
            </a:xfrm>
            <a:custGeom>
              <a:avLst/>
              <a:gdLst/>
              <a:ahLst/>
              <a:cxnLst/>
              <a:rect l="l" t="t" r="r" b="b"/>
              <a:pathLst>
                <a:path w="610870" h="30479">
                  <a:moveTo>
                    <a:pt x="2576" y="1669"/>
                  </a:moveTo>
                  <a:lnTo>
                    <a:pt x="610271" y="1669"/>
                  </a:lnTo>
                </a:path>
                <a:path w="610870" h="30479">
                  <a:moveTo>
                    <a:pt x="0" y="0"/>
                  </a:moveTo>
                  <a:lnTo>
                    <a:pt x="5153" y="0"/>
                  </a:lnTo>
                </a:path>
                <a:path w="610870" h="30479">
                  <a:moveTo>
                    <a:pt x="2576" y="380"/>
                  </a:moveTo>
                  <a:lnTo>
                    <a:pt x="2576" y="30479"/>
                  </a:lnTo>
                </a:path>
                <a:path w="610870" h="30479">
                  <a:moveTo>
                    <a:pt x="206025" y="0"/>
                  </a:moveTo>
                  <a:lnTo>
                    <a:pt x="211178" y="0"/>
                  </a:lnTo>
                </a:path>
                <a:path w="610870" h="30479">
                  <a:moveTo>
                    <a:pt x="208602" y="380"/>
                  </a:moveTo>
                  <a:lnTo>
                    <a:pt x="208602" y="304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3726941" y="4160519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w="0" h="30479">
                  <a:moveTo>
                    <a:pt x="0" y="0"/>
                  </a:moveTo>
                  <a:lnTo>
                    <a:pt x="0" y="30099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925247" y="4160138"/>
              <a:ext cx="5715" cy="30480"/>
            </a:xfrm>
            <a:custGeom>
              <a:avLst/>
              <a:gdLst/>
              <a:ahLst/>
              <a:cxnLst/>
              <a:rect l="l" t="t" r="r" b="b"/>
              <a:pathLst>
                <a:path w="5714" h="30479">
                  <a:moveTo>
                    <a:pt x="0" y="0"/>
                  </a:moveTo>
                  <a:lnTo>
                    <a:pt x="5153" y="0"/>
                  </a:lnTo>
                </a:path>
                <a:path w="5714" h="30479">
                  <a:moveTo>
                    <a:pt x="2576" y="380"/>
                  </a:moveTo>
                  <a:lnTo>
                    <a:pt x="2576" y="304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319174" y="3922966"/>
              <a:ext cx="0" cy="231775"/>
            </a:xfrm>
            <a:custGeom>
              <a:avLst/>
              <a:gdLst/>
              <a:ahLst/>
              <a:cxnLst/>
              <a:rect l="l" t="t" r="r" b="b"/>
              <a:pathLst>
                <a:path w="0" h="231775">
                  <a:moveTo>
                    <a:pt x="0" y="0"/>
                  </a:moveTo>
                  <a:lnTo>
                    <a:pt x="0" y="231648"/>
                  </a:lnTo>
                </a:path>
              </a:pathLst>
            </a:custGeom>
            <a:ln w="32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284124" y="3922966"/>
              <a:ext cx="36195" cy="231775"/>
            </a:xfrm>
            <a:custGeom>
              <a:avLst/>
              <a:gdLst/>
              <a:ahLst/>
              <a:cxnLst/>
              <a:rect l="l" t="t" r="r" b="b"/>
              <a:pathLst>
                <a:path w="36195" h="231775">
                  <a:moveTo>
                    <a:pt x="36004" y="231648"/>
                  </a:moveTo>
                  <a:lnTo>
                    <a:pt x="0" y="231648"/>
                  </a:lnTo>
                </a:path>
                <a:path w="36195" h="231775">
                  <a:moveTo>
                    <a:pt x="36004" y="195643"/>
                  </a:moveTo>
                  <a:lnTo>
                    <a:pt x="0" y="195643"/>
                  </a:lnTo>
                </a:path>
                <a:path w="36195" h="231775">
                  <a:moveTo>
                    <a:pt x="36004" y="154400"/>
                  </a:moveTo>
                  <a:lnTo>
                    <a:pt x="0" y="154400"/>
                  </a:lnTo>
                </a:path>
                <a:path w="36195" h="231775">
                  <a:moveTo>
                    <a:pt x="36004" y="118395"/>
                  </a:moveTo>
                  <a:lnTo>
                    <a:pt x="0" y="118395"/>
                  </a:lnTo>
                </a:path>
                <a:path w="36195" h="231775">
                  <a:moveTo>
                    <a:pt x="36004" y="77152"/>
                  </a:moveTo>
                  <a:lnTo>
                    <a:pt x="0" y="77152"/>
                  </a:lnTo>
                </a:path>
                <a:path w="36195" h="231775">
                  <a:moveTo>
                    <a:pt x="36004" y="41148"/>
                  </a:moveTo>
                  <a:lnTo>
                    <a:pt x="0" y="41148"/>
                  </a:lnTo>
                </a:path>
                <a:path w="36195" h="231775">
                  <a:moveTo>
                    <a:pt x="36004" y="0"/>
                  </a:moveTo>
                  <a:lnTo>
                    <a:pt x="0" y="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3183746" y="3878399"/>
            <a:ext cx="88900" cy="31940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10</a:t>
            </a:r>
            <a:r>
              <a:rPr dirty="0" sz="450" spc="24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40</a:t>
            </a:r>
            <a:r>
              <a:rPr dirty="0" sz="450" spc="305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70</a:t>
            </a:r>
            <a:endParaRPr sz="450">
              <a:latin typeface="Arial"/>
              <a:cs typeface="Arial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3320129" y="3917823"/>
            <a:ext cx="633730" cy="241935"/>
          </a:xfrm>
          <a:custGeom>
            <a:avLst/>
            <a:gdLst/>
            <a:ahLst/>
            <a:cxnLst/>
            <a:rect l="l" t="t" r="r" b="b"/>
            <a:pathLst>
              <a:path w="633729" h="241935">
                <a:moveTo>
                  <a:pt x="0" y="241934"/>
                </a:moveTo>
                <a:lnTo>
                  <a:pt x="633412" y="241934"/>
                </a:lnTo>
                <a:lnTo>
                  <a:pt x="633412" y="0"/>
                </a:lnTo>
                <a:lnTo>
                  <a:pt x="0" y="0"/>
                </a:lnTo>
                <a:lnTo>
                  <a:pt x="0" y="241934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3560150" y="4342738"/>
            <a:ext cx="16700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30">
                <a:latin typeface="Arial"/>
                <a:cs typeface="Arial"/>
              </a:rPr>
              <a:t>MEOH</a:t>
            </a:r>
            <a:endParaRPr sz="45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049609" y="3943795"/>
            <a:ext cx="88900" cy="18542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0">
                <a:latin typeface="Arial"/>
                <a:cs typeface="Arial"/>
              </a:rPr>
              <a:t>MEPR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3320796" y="3918203"/>
            <a:ext cx="632460" cy="242570"/>
            <a:chOff x="3320796" y="3918203"/>
            <a:chExt cx="632460" cy="242570"/>
          </a:xfrm>
        </p:grpSpPr>
        <p:sp>
          <p:nvSpPr>
            <p:cNvPr id="90" name="object 90" descr=""/>
            <p:cNvSpPr/>
            <p:nvPr/>
          </p:nvSpPr>
          <p:spPr>
            <a:xfrm>
              <a:off x="3320796" y="3918203"/>
              <a:ext cx="200025" cy="242570"/>
            </a:xfrm>
            <a:custGeom>
              <a:avLst/>
              <a:gdLst/>
              <a:ahLst/>
              <a:cxnLst/>
              <a:rect l="l" t="t" r="r" b="b"/>
              <a:pathLst>
                <a:path w="200025" h="242570">
                  <a:moveTo>
                    <a:pt x="199643" y="242316"/>
                  </a:moveTo>
                  <a:lnTo>
                    <a:pt x="0" y="242316"/>
                  </a:lnTo>
                  <a:lnTo>
                    <a:pt x="0" y="0"/>
                  </a:lnTo>
                  <a:lnTo>
                    <a:pt x="199643" y="0"/>
                  </a:lnTo>
                  <a:lnTo>
                    <a:pt x="199643" y="242316"/>
                  </a:lnTo>
                  <a:close/>
                </a:path>
              </a:pathLst>
            </a:custGeom>
            <a:solidFill>
              <a:srgbClr val="8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0440" y="3918203"/>
              <a:ext cx="432816" cy="242316"/>
            </a:xfrm>
            <a:prstGeom prst="rect">
              <a:avLst/>
            </a:prstGeom>
          </p:spPr>
        </p:pic>
      </p:grpSp>
      <p:sp>
        <p:nvSpPr>
          <p:cNvPr id="92" name="object 92" descr=""/>
          <p:cNvSpPr txBox="1"/>
          <p:nvPr/>
        </p:nvSpPr>
        <p:spPr>
          <a:xfrm>
            <a:off x="3280244" y="4100421"/>
            <a:ext cx="7473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4290">
              <a:lnSpc>
                <a:spcPct val="100000"/>
              </a:lnSpc>
              <a:spcBef>
                <a:spcPts val="95"/>
              </a:spcBef>
            </a:pPr>
            <a:r>
              <a:rPr dirty="0" baseline="6172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>
                <a:latin typeface="Arial"/>
                <a:cs typeface="Arial"/>
              </a:rPr>
              <a:t>B</a:t>
            </a:r>
            <a:r>
              <a:rPr dirty="0" sz="450" spc="229">
                <a:latin typeface="Arial"/>
                <a:cs typeface="Arial"/>
              </a:rPr>
              <a:t>  </a:t>
            </a:r>
            <a:r>
              <a:rPr dirty="0" baseline="6172" sz="675" spc="-37">
                <a:latin typeface="Arial"/>
                <a:cs typeface="Arial"/>
              </a:rPr>
              <a:t>BB</a:t>
            </a:r>
            <a:r>
              <a:rPr dirty="0" baseline="18518" sz="675" spc="-37">
                <a:latin typeface="Arial"/>
                <a:cs typeface="Arial"/>
              </a:rPr>
              <a:t>B</a:t>
            </a:r>
            <a:endParaRPr baseline="18518" sz="675">
              <a:latin typeface="Arial"/>
              <a:cs typeface="Arial"/>
            </a:endParaRPr>
          </a:p>
          <a:p>
            <a:pPr algn="ctr" marR="5080">
              <a:lnSpc>
                <a:spcPct val="100000"/>
              </a:lnSpc>
              <a:spcBef>
                <a:spcPts val="360"/>
              </a:spcBef>
              <a:tabLst>
                <a:tab pos="174625" algn="l"/>
              </a:tabLst>
            </a:pPr>
            <a:r>
              <a:rPr dirty="0" sz="450" spc="-50">
                <a:latin typeface="Arial"/>
                <a:cs typeface="Arial"/>
              </a:rPr>
              <a:t>0</a:t>
            </a:r>
            <a:r>
              <a:rPr dirty="0" sz="450">
                <a:latin typeface="Arial"/>
                <a:cs typeface="Arial"/>
              </a:rPr>
              <a:t>	500</a:t>
            </a:r>
            <a:r>
              <a:rPr dirty="0" sz="450" spc="21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1000</a:t>
            </a:r>
            <a:r>
              <a:rPr dirty="0" sz="450" spc="434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1500</a:t>
            </a:r>
            <a:endParaRPr sz="45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3423494" y="4013548"/>
            <a:ext cx="38036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2345" sz="675" spc="-202">
                <a:latin typeface="Arial"/>
                <a:cs typeface="Arial"/>
              </a:rPr>
              <a:t>A</a:t>
            </a:r>
            <a:r>
              <a:rPr dirty="0" baseline="18518" sz="675" spc="-202">
                <a:latin typeface="Arial"/>
                <a:cs typeface="Arial"/>
              </a:rPr>
              <a:t>A</a:t>
            </a:r>
            <a:r>
              <a:rPr dirty="0" baseline="6172" sz="675" spc="-202">
                <a:latin typeface="Arial"/>
                <a:cs typeface="Arial"/>
              </a:rPr>
              <a:t>A</a:t>
            </a:r>
            <a:r>
              <a:rPr dirty="0" baseline="18518" sz="675" spc="-202">
                <a:latin typeface="Arial"/>
                <a:cs typeface="Arial"/>
              </a:rPr>
              <a:t>A</a:t>
            </a:r>
            <a:r>
              <a:rPr dirty="0" baseline="18518" sz="675" spc="37">
                <a:latin typeface="Arial"/>
                <a:cs typeface="Arial"/>
              </a:rPr>
              <a:t> </a:t>
            </a:r>
            <a:r>
              <a:rPr dirty="0" baseline="6172" sz="675">
                <a:latin typeface="Arial"/>
                <a:cs typeface="Arial"/>
              </a:rPr>
              <a:t>A</a:t>
            </a:r>
            <a:r>
              <a:rPr dirty="0" baseline="6172" sz="675" spc="270">
                <a:latin typeface="Arial"/>
                <a:cs typeface="Arial"/>
              </a:rPr>
              <a:t> </a:t>
            </a:r>
            <a:r>
              <a:rPr dirty="0" baseline="12345" sz="675" spc="-82">
                <a:latin typeface="Arial"/>
                <a:cs typeface="Arial"/>
              </a:rPr>
              <a:t>C</a:t>
            </a:r>
            <a:r>
              <a:rPr dirty="0" baseline="30864" sz="675" spc="-8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55">
                <a:latin typeface="Arial"/>
                <a:cs typeface="Arial"/>
              </a:rPr>
              <a:t>B</a:t>
            </a:r>
            <a:r>
              <a:rPr dirty="0" baseline="24691" sz="675" spc="-8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49382" sz="675" spc="-82">
                <a:latin typeface="Arial"/>
                <a:cs typeface="Arial"/>
              </a:rPr>
              <a:t>C</a:t>
            </a:r>
            <a:endParaRPr baseline="49382" sz="675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3443297" y="4069919"/>
            <a:ext cx="39243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2345" sz="675">
                <a:latin typeface="Arial"/>
                <a:cs typeface="Arial"/>
              </a:rPr>
              <a:t>A</a:t>
            </a:r>
            <a:r>
              <a:rPr dirty="0" baseline="30864" sz="675">
                <a:latin typeface="Arial"/>
                <a:cs typeface="Arial"/>
              </a:rPr>
              <a:t>A</a:t>
            </a:r>
            <a:r>
              <a:rPr dirty="0" baseline="12345" sz="675">
                <a:latin typeface="Arial"/>
                <a:cs typeface="Arial"/>
              </a:rPr>
              <a:t>B</a:t>
            </a:r>
            <a:r>
              <a:rPr dirty="0" baseline="12345" sz="675" spc="307">
                <a:latin typeface="Arial"/>
                <a:cs typeface="Arial"/>
              </a:rPr>
              <a:t> </a:t>
            </a:r>
            <a:r>
              <a:rPr dirty="0" baseline="30864" sz="675" spc="-254">
                <a:latin typeface="Arial"/>
                <a:cs typeface="Arial"/>
              </a:rPr>
              <a:t>B</a:t>
            </a:r>
            <a:r>
              <a:rPr dirty="0" sz="450" spc="-17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30864" sz="675" spc="-254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70">
                <a:latin typeface="Arial"/>
                <a:cs typeface="Arial"/>
              </a:rPr>
              <a:t>B</a:t>
            </a:r>
            <a:r>
              <a:rPr dirty="0" baseline="30864" sz="675" spc="-254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70">
                <a:latin typeface="Arial"/>
                <a:cs typeface="Arial"/>
              </a:rPr>
              <a:t>B</a:t>
            </a:r>
            <a:r>
              <a:rPr dirty="0" baseline="24691" sz="675" spc="-254">
                <a:latin typeface="Arial"/>
                <a:cs typeface="Arial"/>
              </a:rPr>
              <a:t>B</a:t>
            </a:r>
            <a:r>
              <a:rPr dirty="0" baseline="12345" sz="675" spc="-254">
                <a:latin typeface="Arial"/>
                <a:cs typeface="Arial"/>
              </a:rPr>
              <a:t>B</a:t>
            </a:r>
            <a:r>
              <a:rPr dirty="0" baseline="30864" sz="675" spc="-254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70">
                <a:latin typeface="Arial"/>
                <a:cs typeface="Arial"/>
              </a:rPr>
              <a:t>B</a:t>
            </a:r>
            <a:r>
              <a:rPr dirty="0" baseline="18518" sz="675" spc="-254">
                <a:latin typeface="Arial"/>
                <a:cs typeface="Arial"/>
              </a:rPr>
              <a:t>B</a:t>
            </a:r>
            <a:endParaRPr baseline="18518" sz="675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3606401" y="3890091"/>
            <a:ext cx="260985" cy="13462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25400" marR="36830" indent="86360">
              <a:lnSpc>
                <a:spcPct val="60000"/>
              </a:lnSpc>
              <a:spcBef>
                <a:spcPts val="310"/>
              </a:spcBef>
            </a:pPr>
            <a:r>
              <a:rPr dirty="0" baseline="12345" sz="675" spc="-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25">
                <a:latin typeface="Arial"/>
                <a:cs typeface="Arial"/>
              </a:rPr>
              <a:t>C</a:t>
            </a:r>
            <a:r>
              <a:rPr dirty="0" sz="450" spc="20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C</a:t>
            </a:r>
            <a:r>
              <a:rPr dirty="0" sz="450" spc="315">
                <a:latin typeface="Arial"/>
                <a:cs typeface="Arial"/>
              </a:rPr>
              <a:t>  </a:t>
            </a:r>
            <a:r>
              <a:rPr dirty="0" baseline="12345" sz="675" spc="-307">
                <a:latin typeface="Arial"/>
                <a:cs typeface="Arial"/>
              </a:rPr>
              <a:t>C</a:t>
            </a:r>
            <a:r>
              <a:rPr dirty="0" baseline="6172" sz="675" spc="-307">
                <a:latin typeface="Arial"/>
                <a:cs typeface="Arial"/>
              </a:rPr>
              <a:t>C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3867993" y="3992205"/>
            <a:ext cx="539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3391499" y="4054694"/>
            <a:ext cx="5969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30864" sz="675" spc="-120">
                <a:latin typeface="Arial"/>
                <a:cs typeface="Arial"/>
              </a:rPr>
              <a:t>A</a:t>
            </a:r>
            <a:r>
              <a:rPr dirty="0" baseline="18518" sz="675" spc="-120">
                <a:latin typeface="Arial"/>
                <a:cs typeface="Arial"/>
              </a:rPr>
              <a:t>A</a:t>
            </a:r>
            <a:r>
              <a:rPr dirty="0" baseline="30864" sz="675" spc="-120">
                <a:latin typeface="Arial"/>
                <a:cs typeface="Arial"/>
              </a:rPr>
              <a:t>A</a:t>
            </a:r>
            <a:r>
              <a:rPr dirty="0" baseline="12345" sz="675" spc="-12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8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24691" sz="675" spc="-12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120">
                <a:latin typeface="Arial"/>
                <a:cs typeface="Arial"/>
              </a:rPr>
              <a:t>BB</a:t>
            </a:r>
            <a:r>
              <a:rPr dirty="0" baseline="6172" sz="675" spc="-120">
                <a:latin typeface="Arial"/>
                <a:cs typeface="Arial"/>
              </a:rPr>
              <a:t>B</a:t>
            </a:r>
            <a:r>
              <a:rPr dirty="0" baseline="6172" sz="675" spc="-120">
                <a:solidFill>
                  <a:srgbClr val="FF0000"/>
                </a:solidFill>
                <a:latin typeface="Arial"/>
                <a:cs typeface="Arial"/>
              </a:rPr>
              <a:t>C </a:t>
            </a:r>
            <a:r>
              <a:rPr dirty="0" baseline="43209" sz="675" spc="-30">
                <a:solidFill>
                  <a:srgbClr val="FF0000"/>
                </a:solidFill>
                <a:latin typeface="Arial"/>
                <a:cs typeface="Arial"/>
              </a:rPr>
              <a:t>BB</a:t>
            </a:r>
            <a:r>
              <a:rPr dirty="0" baseline="24691" sz="675" spc="-3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24691" sz="675" spc="277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450" spc="-5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3484458" y="3976963"/>
            <a:ext cx="52514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>
                <a:latin typeface="Arial"/>
                <a:cs typeface="Arial"/>
              </a:rPr>
              <a:t>AA</a:t>
            </a:r>
            <a:r>
              <a:rPr dirty="0" sz="450" spc="185">
                <a:latin typeface="Arial"/>
                <a:cs typeface="Arial"/>
              </a:rPr>
              <a:t> </a:t>
            </a:r>
            <a:r>
              <a:rPr dirty="0" baseline="12345" sz="67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2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37037" sz="675" spc="-225">
                <a:latin typeface="Arial"/>
                <a:cs typeface="Arial"/>
              </a:rPr>
              <a:t>C</a:t>
            </a:r>
            <a:r>
              <a:rPr dirty="0" baseline="18518" sz="675" spc="-225">
                <a:latin typeface="Arial"/>
                <a:cs typeface="Arial"/>
              </a:rPr>
              <a:t>C</a:t>
            </a:r>
            <a:r>
              <a:rPr dirty="0" baseline="49382" sz="675" spc="-22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30864" sz="675" spc="-225">
                <a:latin typeface="Arial"/>
                <a:cs typeface="Arial"/>
              </a:rPr>
              <a:t>C</a:t>
            </a:r>
            <a:r>
              <a:rPr dirty="0" baseline="49382" sz="675" spc="-225">
                <a:latin typeface="Arial"/>
                <a:cs typeface="Arial"/>
              </a:rPr>
              <a:t>C</a:t>
            </a:r>
            <a:r>
              <a:rPr dirty="0" baseline="37037" sz="675" spc="-225">
                <a:latin typeface="Arial"/>
                <a:cs typeface="Arial"/>
              </a:rPr>
              <a:t>C</a:t>
            </a:r>
            <a:r>
              <a:rPr dirty="0" baseline="37037" sz="675" spc="-60">
                <a:latin typeface="Arial"/>
                <a:cs typeface="Arial"/>
              </a:rPr>
              <a:t> </a:t>
            </a:r>
            <a:r>
              <a:rPr dirty="0" baseline="24691" sz="675">
                <a:latin typeface="Arial"/>
                <a:cs typeface="Arial"/>
              </a:rPr>
              <a:t>C</a:t>
            </a:r>
            <a:r>
              <a:rPr dirty="0" baseline="24691" sz="675" spc="555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3317271" y="3914965"/>
            <a:ext cx="639445" cy="247650"/>
            <a:chOff x="3317271" y="3914965"/>
            <a:chExt cx="639445" cy="247650"/>
          </a:xfrm>
        </p:grpSpPr>
        <p:sp>
          <p:nvSpPr>
            <p:cNvPr id="100" name="object 100" descr=""/>
            <p:cNvSpPr/>
            <p:nvPr/>
          </p:nvSpPr>
          <p:spPr>
            <a:xfrm>
              <a:off x="3320129" y="3917823"/>
              <a:ext cx="633730" cy="241935"/>
            </a:xfrm>
            <a:custGeom>
              <a:avLst/>
              <a:gdLst/>
              <a:ahLst/>
              <a:cxnLst/>
              <a:rect l="l" t="t" r="r" b="b"/>
              <a:pathLst>
                <a:path w="633729" h="241935">
                  <a:moveTo>
                    <a:pt x="0" y="241934"/>
                  </a:moveTo>
                  <a:lnTo>
                    <a:pt x="633412" y="241934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193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459480" y="405690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467" y="10655"/>
                  </a:moveTo>
                  <a:lnTo>
                    <a:pt x="25908" y="10655"/>
                  </a:lnTo>
                  <a:lnTo>
                    <a:pt x="25908" y="4559"/>
                  </a:lnTo>
                  <a:lnTo>
                    <a:pt x="19799" y="4559"/>
                  </a:lnTo>
                  <a:lnTo>
                    <a:pt x="19799" y="0"/>
                  </a:lnTo>
                  <a:lnTo>
                    <a:pt x="10668" y="0"/>
                  </a:lnTo>
                  <a:lnTo>
                    <a:pt x="10668" y="4559"/>
                  </a:lnTo>
                  <a:lnTo>
                    <a:pt x="4572" y="4559"/>
                  </a:lnTo>
                  <a:lnTo>
                    <a:pt x="4572" y="10655"/>
                  </a:lnTo>
                  <a:lnTo>
                    <a:pt x="0" y="10655"/>
                  </a:lnTo>
                  <a:lnTo>
                    <a:pt x="0" y="19799"/>
                  </a:lnTo>
                  <a:lnTo>
                    <a:pt x="4559" y="19799"/>
                  </a:lnTo>
                  <a:lnTo>
                    <a:pt x="4559" y="25908"/>
                  </a:lnTo>
                  <a:lnTo>
                    <a:pt x="10668" y="25908"/>
                  </a:lnTo>
                  <a:lnTo>
                    <a:pt x="10668" y="30467"/>
                  </a:lnTo>
                  <a:lnTo>
                    <a:pt x="19799" y="30467"/>
                  </a:lnTo>
                  <a:lnTo>
                    <a:pt x="19812" y="25908"/>
                  </a:lnTo>
                  <a:lnTo>
                    <a:pt x="25908" y="25908"/>
                  </a:lnTo>
                  <a:lnTo>
                    <a:pt x="25908" y="19799"/>
                  </a:lnTo>
                  <a:lnTo>
                    <a:pt x="30467" y="19799"/>
                  </a:lnTo>
                  <a:lnTo>
                    <a:pt x="30467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3459194" y="4056792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4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4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3217" y="4007924"/>
              <a:ext cx="74966" cy="85539"/>
            </a:xfrm>
            <a:prstGeom prst="rect">
              <a:avLst/>
            </a:prstGeom>
          </p:spPr>
        </p:pic>
      </p:grpSp>
      <p:sp>
        <p:nvSpPr>
          <p:cNvPr id="104" name="object 104" descr=""/>
          <p:cNvSpPr txBox="1"/>
          <p:nvPr/>
        </p:nvSpPr>
        <p:spPr>
          <a:xfrm>
            <a:off x="3369634" y="3838264"/>
            <a:ext cx="54292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10">
                <a:latin typeface="Arial"/>
                <a:cs typeface="Arial"/>
              </a:rPr>
              <a:t>app.</a:t>
            </a:r>
            <a:r>
              <a:rPr dirty="0" sz="450" spc="-2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</a:t>
            </a:r>
            <a:r>
              <a:rPr dirty="0" sz="450" spc="1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rate:</a:t>
            </a:r>
            <a:r>
              <a:rPr dirty="0" sz="450" spc="-5">
                <a:latin typeface="Arial"/>
                <a:cs typeface="Arial"/>
              </a:rPr>
              <a:t> </a:t>
            </a:r>
            <a:r>
              <a:rPr dirty="0" sz="450" spc="-10">
                <a:latin typeface="Arial"/>
                <a:cs typeface="Arial"/>
              </a:rPr>
              <a:t>0.247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1339881" y="4625734"/>
            <a:ext cx="546735" cy="283845"/>
            <a:chOff x="1339881" y="4625734"/>
            <a:chExt cx="546735" cy="283845"/>
          </a:xfrm>
        </p:grpSpPr>
        <p:sp>
          <p:nvSpPr>
            <p:cNvPr id="106" name="object 106" descr=""/>
            <p:cNvSpPr/>
            <p:nvPr/>
          </p:nvSpPr>
          <p:spPr>
            <a:xfrm>
              <a:off x="1492091" y="4869130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 h="0">
                  <a:moveTo>
                    <a:pt x="0" y="0"/>
                  </a:moveTo>
                  <a:lnTo>
                    <a:pt x="45624" y="0"/>
                  </a:lnTo>
                </a:path>
                <a:path w="381000" h="0">
                  <a:moveTo>
                    <a:pt x="56292" y="0"/>
                  </a:moveTo>
                  <a:lnTo>
                    <a:pt x="71532" y="0"/>
                  </a:lnTo>
                </a:path>
                <a:path w="381000" h="0">
                  <a:moveTo>
                    <a:pt x="82200" y="0"/>
                  </a:moveTo>
                  <a:lnTo>
                    <a:pt x="103536" y="0"/>
                  </a:lnTo>
                </a:path>
                <a:path w="381000" h="0">
                  <a:moveTo>
                    <a:pt x="112680" y="0"/>
                  </a:moveTo>
                  <a:lnTo>
                    <a:pt x="129444" y="0"/>
                  </a:lnTo>
                </a:path>
                <a:path w="381000" h="0">
                  <a:moveTo>
                    <a:pt x="138588" y="0"/>
                  </a:moveTo>
                  <a:lnTo>
                    <a:pt x="159924" y="0"/>
                  </a:lnTo>
                </a:path>
                <a:path w="381000" h="0">
                  <a:moveTo>
                    <a:pt x="170592" y="0"/>
                  </a:moveTo>
                  <a:lnTo>
                    <a:pt x="185832" y="0"/>
                  </a:lnTo>
                </a:path>
                <a:path w="381000" h="0">
                  <a:moveTo>
                    <a:pt x="194976" y="0"/>
                  </a:moveTo>
                  <a:lnTo>
                    <a:pt x="211740" y="0"/>
                  </a:lnTo>
                </a:path>
                <a:path w="381000" h="0">
                  <a:moveTo>
                    <a:pt x="220884" y="0"/>
                  </a:moveTo>
                  <a:lnTo>
                    <a:pt x="242220" y="0"/>
                  </a:lnTo>
                </a:path>
                <a:path w="381000" h="0">
                  <a:moveTo>
                    <a:pt x="252888" y="0"/>
                  </a:moveTo>
                  <a:lnTo>
                    <a:pt x="268128" y="0"/>
                  </a:lnTo>
                </a:path>
                <a:path w="381000" h="0">
                  <a:moveTo>
                    <a:pt x="278796" y="0"/>
                  </a:moveTo>
                  <a:lnTo>
                    <a:pt x="298608" y="0"/>
                  </a:lnTo>
                </a:path>
                <a:path w="381000" h="0">
                  <a:moveTo>
                    <a:pt x="309276" y="0"/>
                  </a:moveTo>
                  <a:lnTo>
                    <a:pt x="324516" y="0"/>
                  </a:lnTo>
                </a:path>
                <a:path w="381000" h="0">
                  <a:moveTo>
                    <a:pt x="335184" y="0"/>
                  </a:moveTo>
                  <a:lnTo>
                    <a:pt x="350424" y="0"/>
                  </a:lnTo>
                </a:path>
                <a:path w="381000" h="0">
                  <a:moveTo>
                    <a:pt x="361092" y="0"/>
                  </a:moveTo>
                  <a:lnTo>
                    <a:pt x="38090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489514" y="4870418"/>
              <a:ext cx="394335" cy="36195"/>
            </a:xfrm>
            <a:custGeom>
              <a:avLst/>
              <a:gdLst/>
              <a:ahLst/>
              <a:cxnLst/>
              <a:rect l="l" t="t" r="r" b="b"/>
              <a:pathLst>
                <a:path w="394335" h="36195">
                  <a:moveTo>
                    <a:pt x="2576" y="0"/>
                  </a:moveTo>
                  <a:lnTo>
                    <a:pt x="74109" y="0"/>
                  </a:lnTo>
                </a:path>
                <a:path w="394335" h="36195">
                  <a:moveTo>
                    <a:pt x="84777" y="0"/>
                  </a:moveTo>
                  <a:lnTo>
                    <a:pt x="106113" y="0"/>
                  </a:lnTo>
                </a:path>
                <a:path w="394335" h="36195">
                  <a:moveTo>
                    <a:pt x="115257" y="0"/>
                  </a:moveTo>
                  <a:lnTo>
                    <a:pt x="132021" y="0"/>
                  </a:lnTo>
                </a:path>
                <a:path w="394335" h="36195">
                  <a:moveTo>
                    <a:pt x="141165" y="0"/>
                  </a:moveTo>
                  <a:lnTo>
                    <a:pt x="162501" y="0"/>
                  </a:lnTo>
                </a:path>
                <a:path w="394335" h="36195">
                  <a:moveTo>
                    <a:pt x="173169" y="0"/>
                  </a:moveTo>
                  <a:lnTo>
                    <a:pt x="188409" y="0"/>
                  </a:lnTo>
                </a:path>
                <a:path w="394335" h="36195">
                  <a:moveTo>
                    <a:pt x="197553" y="0"/>
                  </a:moveTo>
                  <a:lnTo>
                    <a:pt x="214317" y="0"/>
                  </a:lnTo>
                </a:path>
                <a:path w="394335" h="36195">
                  <a:moveTo>
                    <a:pt x="223461" y="0"/>
                  </a:moveTo>
                  <a:lnTo>
                    <a:pt x="244797" y="0"/>
                  </a:lnTo>
                </a:path>
                <a:path w="394335" h="36195">
                  <a:moveTo>
                    <a:pt x="255465" y="0"/>
                  </a:moveTo>
                  <a:lnTo>
                    <a:pt x="270705" y="0"/>
                  </a:lnTo>
                </a:path>
                <a:path w="394335" h="36195">
                  <a:moveTo>
                    <a:pt x="281373" y="0"/>
                  </a:moveTo>
                  <a:lnTo>
                    <a:pt x="301185" y="0"/>
                  </a:lnTo>
                </a:path>
                <a:path w="394335" h="36195">
                  <a:moveTo>
                    <a:pt x="311853" y="0"/>
                  </a:moveTo>
                  <a:lnTo>
                    <a:pt x="327093" y="0"/>
                  </a:lnTo>
                </a:path>
                <a:path w="394335" h="36195">
                  <a:moveTo>
                    <a:pt x="337761" y="0"/>
                  </a:moveTo>
                  <a:lnTo>
                    <a:pt x="353001" y="0"/>
                  </a:lnTo>
                </a:path>
                <a:path w="394335" h="36195">
                  <a:moveTo>
                    <a:pt x="363669" y="0"/>
                  </a:moveTo>
                  <a:lnTo>
                    <a:pt x="383481" y="0"/>
                  </a:lnTo>
                </a:path>
                <a:path w="394335" h="36195">
                  <a:moveTo>
                    <a:pt x="2576" y="1573"/>
                  </a:moveTo>
                  <a:lnTo>
                    <a:pt x="393863" y="1573"/>
                  </a:lnTo>
                </a:path>
                <a:path w="394335" h="36195">
                  <a:moveTo>
                    <a:pt x="0" y="0"/>
                  </a:moveTo>
                  <a:lnTo>
                    <a:pt x="5153" y="0"/>
                  </a:lnTo>
                </a:path>
                <a:path w="394335" h="36195">
                  <a:moveTo>
                    <a:pt x="2576" y="285"/>
                  </a:moveTo>
                  <a:lnTo>
                    <a:pt x="2576" y="35719"/>
                  </a:lnTo>
                </a:path>
                <a:path w="394335" h="36195">
                  <a:moveTo>
                    <a:pt x="128682" y="0"/>
                  </a:moveTo>
                  <a:lnTo>
                    <a:pt x="133835" y="0"/>
                  </a:lnTo>
                </a:path>
                <a:path w="394335" h="36195">
                  <a:moveTo>
                    <a:pt x="131259" y="285"/>
                  </a:moveTo>
                  <a:lnTo>
                    <a:pt x="131259" y="35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749551" y="4870132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w="0" h="36195">
                  <a:moveTo>
                    <a:pt x="0" y="0"/>
                  </a:moveTo>
                  <a:lnTo>
                    <a:pt x="0" y="3600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880801" y="4870418"/>
              <a:ext cx="5715" cy="36195"/>
            </a:xfrm>
            <a:custGeom>
              <a:avLst/>
              <a:gdLst/>
              <a:ahLst/>
              <a:cxnLst/>
              <a:rect l="l" t="t" r="r" b="b"/>
              <a:pathLst>
                <a:path w="5714" h="36195">
                  <a:moveTo>
                    <a:pt x="0" y="0"/>
                  </a:moveTo>
                  <a:lnTo>
                    <a:pt x="5153" y="0"/>
                  </a:lnTo>
                </a:path>
                <a:path w="5714" h="36195">
                  <a:moveTo>
                    <a:pt x="2576" y="285"/>
                  </a:moveTo>
                  <a:lnTo>
                    <a:pt x="2576" y="35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372073" y="4628197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w="0" h="201295">
                  <a:moveTo>
                    <a:pt x="0" y="0"/>
                  </a:moveTo>
                  <a:lnTo>
                    <a:pt x="0" y="2007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342739" y="4669345"/>
              <a:ext cx="30480" cy="160020"/>
            </a:xfrm>
            <a:custGeom>
              <a:avLst/>
              <a:gdLst/>
              <a:ahLst/>
              <a:cxnLst/>
              <a:rect l="l" t="t" r="r" b="b"/>
              <a:pathLst>
                <a:path w="30480" h="160020">
                  <a:moveTo>
                    <a:pt x="0" y="159639"/>
                  </a:moveTo>
                  <a:lnTo>
                    <a:pt x="30384" y="159639"/>
                  </a:lnTo>
                </a:path>
                <a:path w="30480" h="160020">
                  <a:moveTo>
                    <a:pt x="0" y="123539"/>
                  </a:moveTo>
                  <a:lnTo>
                    <a:pt x="30384" y="123539"/>
                  </a:lnTo>
                </a:path>
                <a:path w="30480" h="160020">
                  <a:moveTo>
                    <a:pt x="0" y="82391"/>
                  </a:moveTo>
                  <a:lnTo>
                    <a:pt x="30384" y="82391"/>
                  </a:lnTo>
                </a:path>
                <a:path w="30480" h="160020">
                  <a:moveTo>
                    <a:pt x="0" y="41243"/>
                  </a:moveTo>
                  <a:lnTo>
                    <a:pt x="30384" y="41243"/>
                  </a:lnTo>
                </a:path>
                <a:path w="30480" h="160020">
                  <a:moveTo>
                    <a:pt x="0" y="0"/>
                  </a:moveTo>
                  <a:lnTo>
                    <a:pt x="30384" y="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342739" y="4627004"/>
              <a:ext cx="31115" cy="3175"/>
            </a:xfrm>
            <a:custGeom>
              <a:avLst/>
              <a:gdLst/>
              <a:ahLst/>
              <a:cxnLst/>
              <a:rect l="l" t="t" r="r" b="b"/>
              <a:pathLst>
                <a:path w="31115" h="3175">
                  <a:moveTo>
                    <a:pt x="0" y="2576"/>
                  </a:moveTo>
                  <a:lnTo>
                    <a:pt x="30861" y="2576"/>
                  </a:lnTo>
                </a:path>
                <a:path w="31115" h="3175">
                  <a:moveTo>
                    <a:pt x="0" y="0"/>
                  </a:moveTo>
                  <a:lnTo>
                    <a:pt x="308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 txBox="1"/>
          <p:nvPr/>
        </p:nvSpPr>
        <p:spPr>
          <a:xfrm>
            <a:off x="1237546" y="4666400"/>
            <a:ext cx="88900" cy="19177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5</a:t>
            </a:r>
            <a:r>
              <a:rPr dirty="0" sz="450" spc="365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20</a:t>
            </a:r>
            <a:endParaRPr sz="450">
              <a:latin typeface="Arial"/>
              <a:cs typeface="Arial"/>
            </a:endParaRPr>
          </a:p>
        </p:txBody>
      </p:sp>
      <p:sp>
        <p:nvSpPr>
          <p:cNvPr id="114" name="object 114" descr=""/>
          <p:cNvSpPr/>
          <p:nvPr/>
        </p:nvSpPr>
        <p:spPr>
          <a:xfrm>
            <a:off x="1373600" y="4628197"/>
            <a:ext cx="633730" cy="241935"/>
          </a:xfrm>
          <a:custGeom>
            <a:avLst/>
            <a:gdLst/>
            <a:ahLst/>
            <a:cxnLst/>
            <a:rect l="l" t="t" r="r" b="b"/>
            <a:pathLst>
              <a:path w="633730" h="241935">
                <a:moveTo>
                  <a:pt x="0" y="241934"/>
                </a:moveTo>
                <a:lnTo>
                  <a:pt x="633412" y="241934"/>
                </a:lnTo>
                <a:lnTo>
                  <a:pt x="633412" y="0"/>
                </a:lnTo>
                <a:lnTo>
                  <a:pt x="0" y="0"/>
                </a:lnTo>
                <a:lnTo>
                  <a:pt x="0" y="241934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 txBox="1"/>
          <p:nvPr/>
        </p:nvSpPr>
        <p:spPr>
          <a:xfrm>
            <a:off x="1623113" y="5052926"/>
            <a:ext cx="1555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20">
                <a:latin typeface="Arial"/>
                <a:cs typeface="Arial"/>
              </a:rPr>
              <a:t>ACET</a:t>
            </a:r>
            <a:endParaRPr sz="45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1109527" y="4685149"/>
            <a:ext cx="88900" cy="13335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5">
                <a:latin typeface="Arial"/>
                <a:cs typeface="Arial"/>
              </a:rPr>
              <a:t>BU1</a:t>
            </a:r>
            <a:endParaRPr sz="450">
              <a:latin typeface="Arial"/>
              <a:cs typeface="Arial"/>
            </a:endParaRPr>
          </a:p>
        </p:txBody>
      </p:sp>
      <p:pic>
        <p:nvPicPr>
          <p:cNvPr id="117" name="object 1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73124" y="4628388"/>
            <a:ext cx="633983" cy="242315"/>
          </a:xfrm>
          <a:prstGeom prst="rect">
            <a:avLst/>
          </a:prstGeom>
        </p:spPr>
      </p:pic>
      <p:sp>
        <p:nvSpPr>
          <p:cNvPr id="118" name="object 118" descr=""/>
          <p:cNvSpPr txBox="1"/>
          <p:nvPr/>
        </p:nvSpPr>
        <p:spPr>
          <a:xfrm>
            <a:off x="1399587" y="4785623"/>
            <a:ext cx="554355" cy="23304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375"/>
              </a:spcBef>
            </a:pPr>
            <a:r>
              <a:rPr dirty="0" sz="450">
                <a:latin typeface="Arial"/>
                <a:cs typeface="Arial"/>
              </a:rPr>
              <a:t>A</a:t>
            </a:r>
            <a:r>
              <a:rPr dirty="0" sz="450" spc="245">
                <a:latin typeface="Arial"/>
                <a:cs typeface="Arial"/>
              </a:rPr>
              <a:t>  </a:t>
            </a:r>
            <a:r>
              <a:rPr dirty="0" baseline="6172" sz="675" spc="-202">
                <a:latin typeface="Arial"/>
                <a:cs typeface="Arial"/>
              </a:rPr>
              <a:t>A</a:t>
            </a:r>
            <a:r>
              <a:rPr dirty="0" sz="450" spc="-135">
                <a:latin typeface="Arial"/>
                <a:cs typeface="Arial"/>
              </a:rPr>
              <a:t>AAA</a:t>
            </a:r>
            <a:r>
              <a:rPr dirty="0" baseline="12345" sz="675" spc="-202">
                <a:latin typeface="Arial"/>
                <a:cs typeface="Arial"/>
              </a:rPr>
              <a:t>A</a:t>
            </a:r>
            <a:r>
              <a:rPr dirty="0" baseline="12345" sz="675" spc="-22">
                <a:latin typeface="Arial"/>
                <a:cs typeface="Arial"/>
              </a:rPr>
              <a:t> </a:t>
            </a:r>
            <a:r>
              <a:rPr dirty="0" baseline="6172" sz="675" spc="-15">
                <a:latin typeface="Arial"/>
                <a:cs typeface="Arial"/>
              </a:rPr>
              <a:t>AA</a:t>
            </a:r>
            <a:r>
              <a:rPr dirty="0" baseline="6172" sz="675" spc="195">
                <a:latin typeface="Arial"/>
                <a:cs typeface="Arial"/>
              </a:rPr>
              <a:t> </a:t>
            </a:r>
            <a:r>
              <a:rPr dirty="0" baseline="12345" sz="675" spc="-30">
                <a:latin typeface="Arial"/>
                <a:cs typeface="Arial"/>
              </a:rPr>
              <a:t>AAA</a:t>
            </a:r>
            <a:r>
              <a:rPr dirty="0" sz="450" spc="-2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  <a:p>
            <a:pPr marL="46355">
              <a:lnSpc>
                <a:spcPct val="100000"/>
              </a:lnSpc>
              <a:spcBef>
                <a:spcPts val="275"/>
              </a:spcBef>
              <a:tabLst>
                <a:tab pos="303530" algn="l"/>
              </a:tabLst>
            </a:pPr>
            <a:r>
              <a:rPr dirty="0" sz="450" spc="-25">
                <a:latin typeface="Arial"/>
                <a:cs typeface="Arial"/>
              </a:rPr>
              <a:t>100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25">
                <a:latin typeface="Arial"/>
                <a:cs typeface="Arial"/>
              </a:rPr>
              <a:t>300</a:t>
            </a:r>
            <a:endParaRPr sz="450">
              <a:latin typeface="Arial"/>
              <a:cs typeface="Arial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1768389" y="4723736"/>
            <a:ext cx="19939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>
                <a:latin typeface="Arial"/>
                <a:cs typeface="Arial"/>
              </a:rPr>
              <a:t>B</a:t>
            </a:r>
            <a:r>
              <a:rPr dirty="0" sz="450" spc="340">
                <a:latin typeface="Arial"/>
                <a:cs typeface="Arial"/>
              </a:rPr>
              <a:t> </a:t>
            </a:r>
            <a:r>
              <a:rPr dirty="0" baseline="-30864" sz="675" spc="-75">
                <a:latin typeface="Arial"/>
                <a:cs typeface="Arial"/>
              </a:rPr>
              <a:t>B</a:t>
            </a:r>
            <a:endParaRPr baseline="-30864" sz="675">
              <a:latin typeface="Arial"/>
              <a:cs typeface="Arial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1746558" y="4636881"/>
            <a:ext cx="508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latin typeface="Arial"/>
                <a:cs typeface="Arial"/>
              </a:rPr>
              <a:t>B</a:t>
            </a:r>
            <a:endParaRPr sz="450">
              <a:latin typeface="Arial"/>
              <a:cs typeface="Arial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1428531" y="4760321"/>
            <a:ext cx="30734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2345" sz="67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50" spc="-11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16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16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16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25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37037" sz="675" spc="-75">
                <a:latin typeface="Arial"/>
                <a:cs typeface="Arial"/>
              </a:rPr>
              <a:t>B</a:t>
            </a:r>
            <a:endParaRPr baseline="37037" sz="675">
              <a:latin typeface="Arial"/>
              <a:cs typeface="Arial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1428531" y="4589634"/>
            <a:ext cx="19621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30864" sz="675" spc="-104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70">
                <a:latin typeface="Arial"/>
                <a:cs typeface="Arial"/>
              </a:rPr>
              <a:t>CCCC</a:t>
            </a:r>
            <a:endParaRPr sz="450">
              <a:latin typeface="Arial"/>
              <a:cs typeface="Arial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1370615" y="4678028"/>
            <a:ext cx="69469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6172" sz="67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6172" sz="675" spc="-5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50" spc="-195">
                <a:latin typeface="Arial"/>
                <a:cs typeface="Arial"/>
              </a:rPr>
              <a:t>C</a:t>
            </a:r>
            <a:r>
              <a:rPr dirty="0" sz="450" spc="-19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6172" sz="675" spc="-29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8518" sz="675" spc="-29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195">
                <a:latin typeface="Arial"/>
                <a:cs typeface="Arial"/>
              </a:rPr>
              <a:t>C</a:t>
            </a:r>
            <a:r>
              <a:rPr dirty="0" baseline="-12345" sz="675" spc="-292">
                <a:latin typeface="Arial"/>
                <a:cs typeface="Arial"/>
              </a:rPr>
              <a:t>C</a:t>
            </a:r>
            <a:r>
              <a:rPr dirty="0" baseline="18518" sz="675" spc="-29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195">
                <a:latin typeface="Arial"/>
                <a:cs typeface="Arial"/>
              </a:rPr>
              <a:t>C</a:t>
            </a:r>
            <a:r>
              <a:rPr dirty="0" baseline="-12345" sz="675" spc="-29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24691" sz="675" spc="-292">
                <a:latin typeface="Arial"/>
                <a:cs typeface="Arial"/>
              </a:rPr>
              <a:t>C</a:t>
            </a:r>
            <a:r>
              <a:rPr dirty="0" baseline="12345" sz="675" spc="-292">
                <a:latin typeface="Arial"/>
                <a:cs typeface="Arial"/>
              </a:rPr>
              <a:t>C</a:t>
            </a:r>
            <a:r>
              <a:rPr dirty="0" baseline="-6172" sz="675" spc="-292">
                <a:latin typeface="Arial"/>
                <a:cs typeface="Arial"/>
              </a:rPr>
              <a:t>C</a:t>
            </a:r>
            <a:r>
              <a:rPr dirty="0" baseline="-12345" sz="675" spc="-292">
                <a:latin typeface="Arial"/>
                <a:cs typeface="Arial"/>
              </a:rPr>
              <a:t>B</a:t>
            </a:r>
            <a:r>
              <a:rPr dirty="0" baseline="12345" sz="675" spc="-292">
                <a:latin typeface="Arial"/>
                <a:cs typeface="Arial"/>
              </a:rPr>
              <a:t>C</a:t>
            </a:r>
            <a:r>
              <a:rPr dirty="0" baseline="-6172" sz="675" spc="-292">
                <a:latin typeface="Arial"/>
                <a:cs typeface="Arial"/>
              </a:rPr>
              <a:t>B</a:t>
            </a:r>
            <a:r>
              <a:rPr dirty="0" baseline="-6172" sz="675" spc="-292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6172" sz="675" spc="1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2345" sz="675">
                <a:latin typeface="Arial"/>
                <a:cs typeface="Arial"/>
              </a:rPr>
              <a:t>B</a:t>
            </a:r>
            <a:r>
              <a:rPr dirty="0" baseline="12345" sz="675" spc="22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B</a:t>
            </a:r>
            <a:r>
              <a:rPr dirty="0" sz="450" spc="125">
                <a:latin typeface="Arial"/>
                <a:cs typeface="Arial"/>
              </a:rPr>
              <a:t> </a:t>
            </a:r>
            <a:r>
              <a:rPr dirty="0" baseline="12345" sz="675">
                <a:latin typeface="Arial"/>
                <a:cs typeface="Arial"/>
              </a:rPr>
              <a:t>BB</a:t>
            </a:r>
            <a:r>
              <a:rPr dirty="0" baseline="12345" sz="675" spc="419">
                <a:latin typeface="Arial"/>
                <a:cs typeface="Arial"/>
              </a:rPr>
              <a:t> </a:t>
            </a:r>
            <a:r>
              <a:rPr dirty="0" baseline="30864" sz="675" spc="-37">
                <a:latin typeface="Arial"/>
                <a:cs typeface="Arial"/>
              </a:rPr>
              <a:t>B</a:t>
            </a:r>
            <a:r>
              <a:rPr dirty="0" baseline="18518" sz="675" spc="-37">
                <a:latin typeface="Arial"/>
                <a:cs typeface="Arial"/>
              </a:rPr>
              <a:t>B</a:t>
            </a:r>
            <a:endParaRPr baseline="18518" sz="675">
              <a:latin typeface="Arial"/>
              <a:cs typeface="Arial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1391950" y="4708494"/>
            <a:ext cx="56007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6172" sz="67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247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-24691" sz="675" spc="-270">
                <a:latin typeface="Arial"/>
                <a:cs typeface="Arial"/>
              </a:rPr>
              <a:t>C</a:t>
            </a:r>
            <a:r>
              <a:rPr dirty="0" sz="450" spc="-180">
                <a:solidFill>
                  <a:srgbClr val="FF0000"/>
                </a:solidFill>
                <a:latin typeface="Arial"/>
                <a:cs typeface="Arial"/>
              </a:rPr>
              <a:t>BB</a:t>
            </a:r>
            <a:r>
              <a:rPr dirty="0" sz="450" spc="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8518" sz="675" spc="-17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172">
                <a:latin typeface="Arial"/>
                <a:cs typeface="Arial"/>
              </a:rPr>
              <a:t>C</a:t>
            </a:r>
            <a:r>
              <a:rPr dirty="0" sz="450" spc="-114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6172" sz="675" spc="-44">
                <a:solidFill>
                  <a:srgbClr val="FF0000"/>
                </a:solidFill>
                <a:latin typeface="Arial"/>
                <a:cs typeface="Arial"/>
              </a:rPr>
              <a:t>CC</a:t>
            </a:r>
            <a:r>
              <a:rPr dirty="0" baseline="6172" sz="675" spc="32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5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6172" sz="675" spc="-37">
                <a:latin typeface="Arial"/>
                <a:cs typeface="Arial"/>
              </a:rPr>
              <a:t>BB</a:t>
            </a:r>
            <a:endParaRPr baseline="6172" sz="675">
              <a:latin typeface="Arial"/>
              <a:cs typeface="Arial"/>
            </a:endParaRPr>
          </a:p>
        </p:txBody>
      </p:sp>
      <p:grpSp>
        <p:nvGrpSpPr>
          <p:cNvPr id="125" name="object 125" descr=""/>
          <p:cNvGrpSpPr/>
          <p:nvPr/>
        </p:nvGrpSpPr>
        <p:grpSpPr>
          <a:xfrm>
            <a:off x="1370742" y="4625339"/>
            <a:ext cx="639445" cy="250190"/>
            <a:chOff x="1370742" y="4625339"/>
            <a:chExt cx="639445" cy="250190"/>
          </a:xfrm>
        </p:grpSpPr>
        <p:sp>
          <p:nvSpPr>
            <p:cNvPr id="126" name="object 126" descr=""/>
            <p:cNvSpPr/>
            <p:nvPr/>
          </p:nvSpPr>
          <p:spPr>
            <a:xfrm>
              <a:off x="1373600" y="4628197"/>
              <a:ext cx="633730" cy="241935"/>
            </a:xfrm>
            <a:custGeom>
              <a:avLst/>
              <a:gdLst/>
              <a:ahLst/>
              <a:cxnLst/>
              <a:rect l="l" t="t" r="r" b="b"/>
              <a:pathLst>
                <a:path w="633730" h="241935">
                  <a:moveTo>
                    <a:pt x="0" y="241934"/>
                  </a:moveTo>
                  <a:lnTo>
                    <a:pt x="633412" y="241934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193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630667" y="4844808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79">
                  <a:moveTo>
                    <a:pt x="32004" y="10668"/>
                  </a:moveTo>
                  <a:lnTo>
                    <a:pt x="25920" y="10668"/>
                  </a:lnTo>
                  <a:lnTo>
                    <a:pt x="25920" y="4572"/>
                  </a:lnTo>
                  <a:lnTo>
                    <a:pt x="21348" y="4572"/>
                  </a:lnTo>
                  <a:lnTo>
                    <a:pt x="21348" y="0"/>
                  </a:lnTo>
                  <a:lnTo>
                    <a:pt x="10680" y="0"/>
                  </a:lnTo>
                  <a:lnTo>
                    <a:pt x="10680" y="4572"/>
                  </a:lnTo>
                  <a:lnTo>
                    <a:pt x="6108" y="4572"/>
                  </a:lnTo>
                  <a:lnTo>
                    <a:pt x="6108" y="10668"/>
                  </a:lnTo>
                  <a:lnTo>
                    <a:pt x="0" y="10668"/>
                  </a:lnTo>
                  <a:lnTo>
                    <a:pt x="0" y="19799"/>
                  </a:lnTo>
                  <a:lnTo>
                    <a:pt x="6096" y="19799"/>
                  </a:lnTo>
                  <a:lnTo>
                    <a:pt x="6096" y="25895"/>
                  </a:lnTo>
                  <a:lnTo>
                    <a:pt x="10680" y="25895"/>
                  </a:lnTo>
                  <a:lnTo>
                    <a:pt x="10680" y="30467"/>
                  </a:lnTo>
                  <a:lnTo>
                    <a:pt x="21348" y="30480"/>
                  </a:lnTo>
                  <a:lnTo>
                    <a:pt x="21348" y="25895"/>
                  </a:lnTo>
                  <a:lnTo>
                    <a:pt x="25908" y="25895"/>
                  </a:lnTo>
                  <a:lnTo>
                    <a:pt x="25908" y="19799"/>
                  </a:lnTo>
                  <a:lnTo>
                    <a:pt x="32004" y="19799"/>
                  </a:lnTo>
                  <a:lnTo>
                    <a:pt x="3200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631156" y="4844414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667243" y="471068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492" y="10668"/>
                  </a:moveTo>
                  <a:lnTo>
                    <a:pt x="25920" y="10668"/>
                  </a:lnTo>
                  <a:lnTo>
                    <a:pt x="25920" y="4584"/>
                  </a:lnTo>
                  <a:lnTo>
                    <a:pt x="19812" y="4584"/>
                  </a:lnTo>
                  <a:lnTo>
                    <a:pt x="19812" y="0"/>
                  </a:lnTo>
                  <a:lnTo>
                    <a:pt x="10680" y="0"/>
                  </a:lnTo>
                  <a:lnTo>
                    <a:pt x="10680" y="4584"/>
                  </a:lnTo>
                  <a:lnTo>
                    <a:pt x="4584" y="4584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9824"/>
                  </a:lnTo>
                  <a:lnTo>
                    <a:pt x="4584" y="19824"/>
                  </a:lnTo>
                  <a:lnTo>
                    <a:pt x="4584" y="25908"/>
                  </a:lnTo>
                  <a:lnTo>
                    <a:pt x="10680" y="25908"/>
                  </a:lnTo>
                  <a:lnTo>
                    <a:pt x="10680" y="30492"/>
                  </a:lnTo>
                  <a:lnTo>
                    <a:pt x="19812" y="30492"/>
                  </a:lnTo>
                  <a:lnTo>
                    <a:pt x="19824" y="25920"/>
                  </a:lnTo>
                  <a:lnTo>
                    <a:pt x="25908" y="25908"/>
                  </a:lnTo>
                  <a:lnTo>
                    <a:pt x="25908" y="19824"/>
                  </a:lnTo>
                  <a:lnTo>
                    <a:pt x="30492" y="19824"/>
                  </a:lnTo>
                  <a:lnTo>
                    <a:pt x="304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667160" y="471058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574279" y="4700015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80" h="31114">
                  <a:moveTo>
                    <a:pt x="30480" y="10668"/>
                  </a:moveTo>
                  <a:lnTo>
                    <a:pt x="25920" y="10668"/>
                  </a:lnTo>
                  <a:lnTo>
                    <a:pt x="25920" y="6096"/>
                  </a:lnTo>
                  <a:lnTo>
                    <a:pt x="21348" y="6096"/>
                  </a:lnTo>
                  <a:lnTo>
                    <a:pt x="21348" y="0"/>
                  </a:lnTo>
                  <a:lnTo>
                    <a:pt x="10668" y="0"/>
                  </a:lnTo>
                  <a:lnTo>
                    <a:pt x="10668" y="6096"/>
                  </a:lnTo>
                  <a:lnTo>
                    <a:pt x="6108" y="6096"/>
                  </a:lnTo>
                  <a:lnTo>
                    <a:pt x="6108" y="10668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6096" y="21336"/>
                  </a:lnTo>
                  <a:lnTo>
                    <a:pt x="6096" y="25908"/>
                  </a:lnTo>
                  <a:lnTo>
                    <a:pt x="10668" y="25908"/>
                  </a:lnTo>
                  <a:lnTo>
                    <a:pt x="10668" y="30492"/>
                  </a:lnTo>
                  <a:lnTo>
                    <a:pt x="21348" y="30492"/>
                  </a:lnTo>
                  <a:lnTo>
                    <a:pt x="21348" y="25920"/>
                  </a:lnTo>
                  <a:lnTo>
                    <a:pt x="25920" y="25908"/>
                  </a:lnTo>
                  <a:lnTo>
                    <a:pt x="25920" y="21336"/>
                  </a:lnTo>
                  <a:lnTo>
                    <a:pt x="30480" y="21336"/>
                  </a:lnTo>
                  <a:lnTo>
                    <a:pt x="3048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574482" y="4700301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4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 descr=""/>
          <p:cNvSpPr txBox="1"/>
          <p:nvPr/>
        </p:nvSpPr>
        <p:spPr>
          <a:xfrm>
            <a:off x="1428031" y="4554571"/>
            <a:ext cx="54419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10">
                <a:latin typeface="Arial"/>
                <a:cs typeface="Arial"/>
              </a:rPr>
              <a:t>app.</a:t>
            </a:r>
            <a:r>
              <a:rPr dirty="0" sz="450" spc="-1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 rate: </a:t>
            </a:r>
            <a:r>
              <a:rPr dirty="0" sz="450" spc="-10">
                <a:latin typeface="Arial"/>
                <a:cs typeface="Arial"/>
              </a:rPr>
              <a:t>0.286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34" name="object 134" descr=""/>
          <p:cNvGrpSpPr/>
          <p:nvPr/>
        </p:nvGrpSpPr>
        <p:grpSpPr>
          <a:xfrm>
            <a:off x="2462461" y="4867275"/>
            <a:ext cx="392430" cy="41910"/>
            <a:chOff x="2462461" y="4867275"/>
            <a:chExt cx="392430" cy="41910"/>
          </a:xfrm>
        </p:grpSpPr>
        <p:sp>
          <p:nvSpPr>
            <p:cNvPr id="135" name="object 135" descr=""/>
            <p:cNvSpPr/>
            <p:nvPr/>
          </p:nvSpPr>
          <p:spPr>
            <a:xfrm>
              <a:off x="2465355" y="4869129"/>
              <a:ext cx="386715" cy="0"/>
            </a:xfrm>
            <a:custGeom>
              <a:avLst/>
              <a:gdLst/>
              <a:ahLst/>
              <a:cxnLst/>
              <a:rect l="l" t="t" r="r" b="b"/>
              <a:pathLst>
                <a:path w="386714" h="0">
                  <a:moveTo>
                    <a:pt x="0" y="0"/>
                  </a:moveTo>
                  <a:lnTo>
                    <a:pt x="26384" y="0"/>
                  </a:lnTo>
                </a:path>
                <a:path w="386714" h="0">
                  <a:moveTo>
                    <a:pt x="35528" y="0"/>
                  </a:moveTo>
                  <a:lnTo>
                    <a:pt x="56864" y="0"/>
                  </a:lnTo>
                </a:path>
                <a:path w="386714" h="0">
                  <a:moveTo>
                    <a:pt x="67532" y="0"/>
                  </a:moveTo>
                  <a:lnTo>
                    <a:pt x="82772" y="0"/>
                  </a:lnTo>
                </a:path>
                <a:path w="386714" h="0">
                  <a:moveTo>
                    <a:pt x="93440" y="0"/>
                  </a:moveTo>
                  <a:lnTo>
                    <a:pt x="108680" y="0"/>
                  </a:lnTo>
                </a:path>
                <a:path w="386714" h="0">
                  <a:moveTo>
                    <a:pt x="117824" y="0"/>
                  </a:moveTo>
                  <a:lnTo>
                    <a:pt x="139160" y="0"/>
                  </a:lnTo>
                </a:path>
                <a:path w="386714" h="0">
                  <a:moveTo>
                    <a:pt x="149828" y="0"/>
                  </a:moveTo>
                  <a:lnTo>
                    <a:pt x="165068" y="0"/>
                  </a:lnTo>
                </a:path>
                <a:path w="386714" h="0">
                  <a:moveTo>
                    <a:pt x="175736" y="0"/>
                  </a:moveTo>
                  <a:lnTo>
                    <a:pt x="190976" y="0"/>
                  </a:lnTo>
                </a:path>
                <a:path w="386714" h="0">
                  <a:moveTo>
                    <a:pt x="200120" y="0"/>
                  </a:moveTo>
                  <a:lnTo>
                    <a:pt x="221456" y="0"/>
                  </a:lnTo>
                </a:path>
                <a:path w="386714" h="0">
                  <a:moveTo>
                    <a:pt x="232124" y="0"/>
                  </a:moveTo>
                  <a:lnTo>
                    <a:pt x="247364" y="0"/>
                  </a:lnTo>
                </a:path>
                <a:path w="386714" h="0">
                  <a:moveTo>
                    <a:pt x="258032" y="0"/>
                  </a:moveTo>
                  <a:lnTo>
                    <a:pt x="277844" y="0"/>
                  </a:lnTo>
                </a:path>
                <a:path w="386714" h="0">
                  <a:moveTo>
                    <a:pt x="288512" y="0"/>
                  </a:moveTo>
                  <a:lnTo>
                    <a:pt x="303752" y="0"/>
                  </a:lnTo>
                </a:path>
                <a:path w="386714" h="0">
                  <a:moveTo>
                    <a:pt x="314420" y="0"/>
                  </a:moveTo>
                  <a:lnTo>
                    <a:pt x="329660" y="0"/>
                  </a:lnTo>
                </a:path>
                <a:path w="386714" h="0">
                  <a:moveTo>
                    <a:pt x="340328" y="0"/>
                  </a:moveTo>
                  <a:lnTo>
                    <a:pt x="360140" y="0"/>
                  </a:lnTo>
                </a:path>
                <a:path w="386714" h="0">
                  <a:moveTo>
                    <a:pt x="370808" y="0"/>
                  </a:moveTo>
                  <a:lnTo>
                    <a:pt x="38614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2462779" y="4870418"/>
              <a:ext cx="389255" cy="36195"/>
            </a:xfrm>
            <a:custGeom>
              <a:avLst/>
              <a:gdLst/>
              <a:ahLst/>
              <a:cxnLst/>
              <a:rect l="l" t="t" r="r" b="b"/>
              <a:pathLst>
                <a:path w="389255" h="36195">
                  <a:moveTo>
                    <a:pt x="2576" y="0"/>
                  </a:moveTo>
                  <a:lnTo>
                    <a:pt x="59440" y="0"/>
                  </a:lnTo>
                </a:path>
                <a:path w="389255" h="36195">
                  <a:moveTo>
                    <a:pt x="70109" y="0"/>
                  </a:moveTo>
                  <a:lnTo>
                    <a:pt x="85348" y="0"/>
                  </a:lnTo>
                </a:path>
                <a:path w="389255" h="36195">
                  <a:moveTo>
                    <a:pt x="96017" y="0"/>
                  </a:moveTo>
                  <a:lnTo>
                    <a:pt x="111256" y="0"/>
                  </a:lnTo>
                </a:path>
                <a:path w="389255" h="36195">
                  <a:moveTo>
                    <a:pt x="120401" y="0"/>
                  </a:moveTo>
                  <a:lnTo>
                    <a:pt x="141736" y="0"/>
                  </a:lnTo>
                </a:path>
                <a:path w="389255" h="36195">
                  <a:moveTo>
                    <a:pt x="152404" y="0"/>
                  </a:moveTo>
                  <a:lnTo>
                    <a:pt x="167644" y="0"/>
                  </a:lnTo>
                </a:path>
                <a:path w="389255" h="36195">
                  <a:moveTo>
                    <a:pt x="178312" y="0"/>
                  </a:moveTo>
                  <a:lnTo>
                    <a:pt x="193552" y="0"/>
                  </a:lnTo>
                </a:path>
                <a:path w="389255" h="36195">
                  <a:moveTo>
                    <a:pt x="202696" y="0"/>
                  </a:moveTo>
                  <a:lnTo>
                    <a:pt x="224032" y="0"/>
                  </a:lnTo>
                </a:path>
                <a:path w="389255" h="36195">
                  <a:moveTo>
                    <a:pt x="234701" y="0"/>
                  </a:moveTo>
                  <a:lnTo>
                    <a:pt x="249940" y="0"/>
                  </a:lnTo>
                </a:path>
                <a:path w="389255" h="36195">
                  <a:moveTo>
                    <a:pt x="260609" y="0"/>
                  </a:moveTo>
                  <a:lnTo>
                    <a:pt x="280420" y="0"/>
                  </a:lnTo>
                </a:path>
                <a:path w="389255" h="36195">
                  <a:moveTo>
                    <a:pt x="291088" y="0"/>
                  </a:moveTo>
                  <a:lnTo>
                    <a:pt x="306328" y="0"/>
                  </a:lnTo>
                </a:path>
                <a:path w="389255" h="36195">
                  <a:moveTo>
                    <a:pt x="316996" y="0"/>
                  </a:moveTo>
                  <a:lnTo>
                    <a:pt x="332236" y="0"/>
                  </a:lnTo>
                </a:path>
                <a:path w="389255" h="36195">
                  <a:moveTo>
                    <a:pt x="342904" y="0"/>
                  </a:moveTo>
                  <a:lnTo>
                    <a:pt x="362717" y="0"/>
                  </a:lnTo>
                </a:path>
                <a:path w="389255" h="36195">
                  <a:moveTo>
                    <a:pt x="373384" y="0"/>
                  </a:moveTo>
                  <a:lnTo>
                    <a:pt x="388720" y="0"/>
                  </a:lnTo>
                </a:path>
                <a:path w="389255" h="36195">
                  <a:moveTo>
                    <a:pt x="2576" y="1573"/>
                  </a:moveTo>
                  <a:lnTo>
                    <a:pt x="388720" y="1573"/>
                  </a:lnTo>
                </a:path>
                <a:path w="389255" h="36195">
                  <a:moveTo>
                    <a:pt x="0" y="0"/>
                  </a:moveTo>
                  <a:lnTo>
                    <a:pt x="5153" y="0"/>
                  </a:lnTo>
                </a:path>
                <a:path w="389255" h="36195">
                  <a:moveTo>
                    <a:pt x="2576" y="285"/>
                  </a:moveTo>
                  <a:lnTo>
                    <a:pt x="2576" y="35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2594038" y="4870132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w="0" h="36195">
                  <a:moveTo>
                    <a:pt x="0" y="0"/>
                  </a:moveTo>
                  <a:lnTo>
                    <a:pt x="0" y="3600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2720239" y="4870418"/>
              <a:ext cx="133985" cy="36195"/>
            </a:xfrm>
            <a:custGeom>
              <a:avLst/>
              <a:gdLst/>
              <a:ahLst/>
              <a:cxnLst/>
              <a:rect l="l" t="t" r="r" b="b"/>
              <a:pathLst>
                <a:path w="133985" h="36195">
                  <a:moveTo>
                    <a:pt x="0" y="0"/>
                  </a:moveTo>
                  <a:lnTo>
                    <a:pt x="5153" y="0"/>
                  </a:lnTo>
                </a:path>
                <a:path w="133985" h="36195">
                  <a:moveTo>
                    <a:pt x="2576" y="285"/>
                  </a:moveTo>
                  <a:lnTo>
                    <a:pt x="2576" y="35719"/>
                  </a:lnTo>
                </a:path>
                <a:path w="133985" h="36195">
                  <a:moveTo>
                    <a:pt x="128682" y="0"/>
                  </a:moveTo>
                  <a:lnTo>
                    <a:pt x="133835" y="0"/>
                  </a:lnTo>
                </a:path>
                <a:path w="133985" h="36195">
                  <a:moveTo>
                    <a:pt x="131259" y="285"/>
                  </a:moveTo>
                  <a:lnTo>
                    <a:pt x="131259" y="35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 descr=""/>
          <p:cNvSpPr txBox="1"/>
          <p:nvPr/>
        </p:nvSpPr>
        <p:spPr>
          <a:xfrm>
            <a:off x="2420180" y="4924907"/>
            <a:ext cx="36322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57175" algn="l"/>
              </a:tabLst>
            </a:pPr>
            <a:r>
              <a:rPr dirty="0" sz="450" spc="-25">
                <a:latin typeface="Arial"/>
                <a:cs typeface="Arial"/>
              </a:rPr>
              <a:t>100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25">
                <a:latin typeface="Arial"/>
                <a:cs typeface="Arial"/>
              </a:rPr>
              <a:t>300</a:t>
            </a:r>
            <a:endParaRPr sz="450">
              <a:latin typeface="Arial"/>
              <a:cs typeface="Arial"/>
            </a:endParaRPr>
          </a:p>
        </p:txBody>
      </p:sp>
      <p:sp>
        <p:nvSpPr>
          <p:cNvPr id="140" name="object 140" descr=""/>
          <p:cNvSpPr/>
          <p:nvPr/>
        </p:nvSpPr>
        <p:spPr>
          <a:xfrm>
            <a:off x="2316003" y="4638484"/>
            <a:ext cx="31115" cy="226695"/>
          </a:xfrm>
          <a:custGeom>
            <a:avLst/>
            <a:gdLst/>
            <a:ahLst/>
            <a:cxnLst/>
            <a:rect l="l" t="t" r="r" b="b"/>
            <a:pathLst>
              <a:path w="31114" h="226695">
                <a:moveTo>
                  <a:pt x="30861" y="226504"/>
                </a:moveTo>
                <a:lnTo>
                  <a:pt x="30861" y="0"/>
                </a:lnTo>
              </a:path>
              <a:path w="31114" h="226695">
                <a:moveTo>
                  <a:pt x="30861" y="226504"/>
                </a:moveTo>
                <a:lnTo>
                  <a:pt x="0" y="226504"/>
                </a:lnTo>
              </a:path>
              <a:path w="31114" h="226695">
                <a:moveTo>
                  <a:pt x="30861" y="190500"/>
                </a:moveTo>
                <a:lnTo>
                  <a:pt x="0" y="190500"/>
                </a:lnTo>
              </a:path>
              <a:path w="31114" h="226695">
                <a:moveTo>
                  <a:pt x="30861" y="149256"/>
                </a:moveTo>
                <a:lnTo>
                  <a:pt x="0" y="149256"/>
                </a:lnTo>
              </a:path>
              <a:path w="31114" h="226695">
                <a:moveTo>
                  <a:pt x="30861" y="113252"/>
                </a:moveTo>
                <a:lnTo>
                  <a:pt x="0" y="113252"/>
                </a:lnTo>
              </a:path>
              <a:path w="31114" h="226695">
                <a:moveTo>
                  <a:pt x="30861" y="77247"/>
                </a:moveTo>
                <a:lnTo>
                  <a:pt x="0" y="77247"/>
                </a:lnTo>
              </a:path>
              <a:path w="31114" h="226695">
                <a:moveTo>
                  <a:pt x="30861" y="36004"/>
                </a:moveTo>
                <a:lnTo>
                  <a:pt x="0" y="36004"/>
                </a:lnTo>
              </a:path>
              <a:path w="31114" h="226695">
                <a:moveTo>
                  <a:pt x="30861" y="0"/>
                </a:moveTo>
                <a:lnTo>
                  <a:pt x="0" y="0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 txBox="1"/>
          <p:nvPr/>
        </p:nvSpPr>
        <p:spPr>
          <a:xfrm>
            <a:off x="2211401" y="4595239"/>
            <a:ext cx="88900" cy="31432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10</a:t>
            </a:r>
            <a:r>
              <a:rPr dirty="0" sz="450" spc="25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40</a:t>
            </a:r>
            <a:r>
              <a:rPr dirty="0" sz="450" spc="265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70</a:t>
            </a:r>
            <a:endParaRPr sz="450">
              <a:latin typeface="Arial"/>
              <a:cs typeface="Arial"/>
            </a:endParaRPr>
          </a:p>
        </p:txBody>
      </p:sp>
      <p:sp>
        <p:nvSpPr>
          <p:cNvPr id="142" name="object 142" descr=""/>
          <p:cNvSpPr/>
          <p:nvPr/>
        </p:nvSpPr>
        <p:spPr>
          <a:xfrm>
            <a:off x="2346864" y="4628197"/>
            <a:ext cx="633730" cy="241935"/>
          </a:xfrm>
          <a:custGeom>
            <a:avLst/>
            <a:gdLst/>
            <a:ahLst/>
            <a:cxnLst/>
            <a:rect l="l" t="t" r="r" b="b"/>
            <a:pathLst>
              <a:path w="633730" h="241935">
                <a:moveTo>
                  <a:pt x="0" y="241934"/>
                </a:moveTo>
                <a:lnTo>
                  <a:pt x="633412" y="241934"/>
                </a:lnTo>
                <a:lnTo>
                  <a:pt x="633412" y="0"/>
                </a:lnTo>
                <a:lnTo>
                  <a:pt x="0" y="0"/>
                </a:lnTo>
                <a:lnTo>
                  <a:pt x="0" y="241934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 txBox="1"/>
          <p:nvPr/>
        </p:nvSpPr>
        <p:spPr>
          <a:xfrm>
            <a:off x="2595426" y="5052926"/>
            <a:ext cx="1555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20">
                <a:latin typeface="Arial"/>
                <a:cs typeface="Arial"/>
              </a:rPr>
              <a:t>ACET</a:t>
            </a:r>
            <a:endParaRPr sz="450">
              <a:latin typeface="Arial"/>
              <a:cs typeface="Arial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2081861" y="4660279"/>
            <a:ext cx="88900" cy="18415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0">
                <a:latin typeface="Arial"/>
                <a:cs typeface="Arial"/>
              </a:rPr>
              <a:t>MEPR</a:t>
            </a:r>
            <a:endParaRPr sz="450">
              <a:latin typeface="Arial"/>
              <a:cs typeface="Arial"/>
            </a:endParaRPr>
          </a:p>
        </p:txBody>
      </p:sp>
      <p:pic>
        <p:nvPicPr>
          <p:cNvPr id="145" name="object 14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46960" y="4628388"/>
            <a:ext cx="633983" cy="242315"/>
          </a:xfrm>
          <a:prstGeom prst="rect">
            <a:avLst/>
          </a:prstGeom>
        </p:spPr>
      </p:pic>
      <p:sp>
        <p:nvSpPr>
          <p:cNvPr id="146" name="object 146" descr=""/>
          <p:cNvSpPr txBox="1"/>
          <p:nvPr/>
        </p:nvSpPr>
        <p:spPr>
          <a:xfrm>
            <a:off x="2369871" y="4734399"/>
            <a:ext cx="508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50">
              <a:latin typeface="Arial"/>
              <a:cs typeface="Arial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2916003" y="4801450"/>
            <a:ext cx="116839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 spc="-25">
                <a:latin typeface="Arial"/>
                <a:cs typeface="Arial"/>
              </a:rPr>
              <a:t>B</a:t>
            </a:r>
            <a:r>
              <a:rPr dirty="0" baseline="6172" sz="675" spc="-37">
                <a:latin typeface="Arial"/>
                <a:cs typeface="Arial"/>
              </a:rPr>
              <a:t>B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2483173" y="4816727"/>
            <a:ext cx="22479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2345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35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2345" sz="675" spc="-37">
                <a:latin typeface="Arial"/>
                <a:cs typeface="Arial"/>
              </a:rPr>
              <a:t>B</a:t>
            </a:r>
            <a:r>
              <a:rPr dirty="0" sz="450" spc="-25">
                <a:latin typeface="Arial"/>
                <a:cs typeface="Arial"/>
              </a:rPr>
              <a:t>B</a:t>
            </a:r>
            <a:endParaRPr sz="450">
              <a:latin typeface="Arial"/>
              <a:cs typeface="Arial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2359200" y="4754238"/>
            <a:ext cx="593090" cy="10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330"/>
              </a:lnSpc>
              <a:spcBef>
                <a:spcPts val="95"/>
              </a:spcBef>
            </a:pPr>
            <a:r>
              <a:rPr dirty="0" baseline="30864" sz="675" spc="-232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450" spc="-155">
                <a:latin typeface="Arial"/>
                <a:cs typeface="Arial"/>
              </a:rPr>
              <a:t>C</a:t>
            </a:r>
            <a:r>
              <a:rPr dirty="0" baseline="-6172" sz="675" spc="-232">
                <a:latin typeface="Arial"/>
                <a:cs typeface="Arial"/>
              </a:rPr>
              <a:t>B</a:t>
            </a:r>
            <a:r>
              <a:rPr dirty="0" sz="450" spc="-15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12345" sz="675" spc="-232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55">
                <a:latin typeface="Arial"/>
                <a:cs typeface="Arial"/>
              </a:rPr>
              <a:t>B</a:t>
            </a:r>
            <a:r>
              <a:rPr dirty="0" sz="450" spc="10">
                <a:latin typeface="Arial"/>
                <a:cs typeface="Arial"/>
              </a:rPr>
              <a:t> </a:t>
            </a:r>
            <a:r>
              <a:rPr dirty="0" baseline="12345" sz="675" spc="-209">
                <a:solidFill>
                  <a:srgbClr val="FF0000"/>
                </a:solidFill>
                <a:latin typeface="Arial"/>
                <a:cs typeface="Arial"/>
              </a:rPr>
              <a:t>AC</a:t>
            </a:r>
            <a:r>
              <a:rPr dirty="0" baseline="30864" sz="675" spc="-209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12345" sz="675" spc="-209">
                <a:latin typeface="Arial"/>
                <a:cs typeface="Arial"/>
              </a:rPr>
              <a:t>B</a:t>
            </a:r>
            <a:r>
              <a:rPr dirty="0" baseline="6172" sz="675" spc="-209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24691" sz="675" spc="-209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12345" sz="675" spc="-209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4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6172" sz="675" spc="-209">
                <a:latin typeface="Arial"/>
                <a:cs typeface="Arial"/>
              </a:rPr>
              <a:t>B</a:t>
            </a:r>
            <a:r>
              <a:rPr dirty="0" baseline="-12345" sz="675" spc="-209">
                <a:latin typeface="Arial"/>
                <a:cs typeface="Arial"/>
              </a:rPr>
              <a:t>B</a:t>
            </a:r>
            <a:r>
              <a:rPr dirty="0" baseline="6172" sz="675" spc="-209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6172" sz="675" spc="-209">
                <a:latin typeface="Arial"/>
                <a:cs typeface="Arial"/>
              </a:rPr>
              <a:t>B</a:t>
            </a:r>
            <a:r>
              <a:rPr dirty="0" baseline="-6172" sz="675" spc="165">
                <a:latin typeface="Arial"/>
                <a:cs typeface="Arial"/>
              </a:rPr>
              <a:t> </a:t>
            </a:r>
            <a:r>
              <a:rPr dirty="0" sz="450" spc="-110">
                <a:latin typeface="Arial"/>
                <a:cs typeface="Arial"/>
              </a:rPr>
              <a:t>B</a:t>
            </a:r>
            <a:r>
              <a:rPr dirty="0" baseline="6172" sz="675" spc="-165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30864" sz="675" spc="-165">
                <a:latin typeface="Arial"/>
                <a:cs typeface="Arial"/>
              </a:rPr>
              <a:t>BBB</a:t>
            </a:r>
            <a:endParaRPr baseline="30864" sz="675">
              <a:latin typeface="Arial"/>
              <a:cs typeface="Arial"/>
            </a:endParaRPr>
          </a:p>
          <a:p>
            <a:pPr algn="r" marR="59055">
              <a:lnSpc>
                <a:spcPts val="330"/>
              </a:lnSpc>
            </a:pPr>
            <a:r>
              <a:rPr dirty="0" sz="450" spc="-5">
                <a:latin typeface="Arial"/>
                <a:cs typeface="Arial"/>
              </a:rPr>
              <a:t>B</a:t>
            </a:r>
            <a:endParaRPr sz="450">
              <a:latin typeface="Arial"/>
              <a:cs typeface="Arial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2400868" y="4600297"/>
            <a:ext cx="19304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2345" sz="675" spc="-3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20">
                <a:latin typeface="Arial"/>
                <a:cs typeface="Arial"/>
              </a:rPr>
              <a:t>C</a:t>
            </a:r>
            <a:r>
              <a:rPr dirty="0" baseline="-30864" sz="675" spc="-30">
                <a:latin typeface="Arial"/>
                <a:cs typeface="Arial"/>
              </a:rPr>
              <a:t>C</a:t>
            </a:r>
            <a:r>
              <a:rPr dirty="0" baseline="-37037" sz="675" spc="-30">
                <a:latin typeface="Arial"/>
                <a:cs typeface="Arial"/>
              </a:rPr>
              <a:t>C</a:t>
            </a:r>
            <a:endParaRPr baseline="-37037" sz="675">
              <a:latin typeface="Arial"/>
              <a:cs typeface="Arial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2483173" y="4719174"/>
            <a:ext cx="4318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6172" sz="675" spc="-209">
                <a:latin typeface="Arial"/>
                <a:cs typeface="Arial"/>
              </a:rPr>
              <a:t>C</a:t>
            </a:r>
            <a:r>
              <a:rPr dirty="0" baseline="18518" sz="675" spc="-209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12345" sz="675" spc="-209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12345" sz="675" spc="-209">
                <a:latin typeface="Arial"/>
                <a:cs typeface="Arial"/>
              </a:rPr>
              <a:t>C</a:t>
            </a:r>
            <a:r>
              <a:rPr dirty="0" baseline="30864" sz="675" spc="-209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37037" sz="675" spc="-209">
                <a:latin typeface="Arial"/>
                <a:cs typeface="Arial"/>
              </a:rPr>
              <a:t>C</a:t>
            </a:r>
            <a:r>
              <a:rPr dirty="0" baseline="37037" sz="675" spc="-30">
                <a:latin typeface="Arial"/>
                <a:cs typeface="Arial"/>
              </a:rPr>
              <a:t> </a:t>
            </a:r>
            <a:r>
              <a:rPr dirty="0" baseline="6172" sz="675" spc="-15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12345" sz="675" spc="-15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12345" sz="675" spc="157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5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45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8518" sz="675" spc="-37">
                <a:latin typeface="Arial"/>
                <a:cs typeface="Arial"/>
              </a:rPr>
              <a:t>B</a:t>
            </a:r>
            <a:r>
              <a:rPr dirty="0" baseline="6172" sz="675" spc="-37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2367334" y="4786225"/>
            <a:ext cx="243204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8518" sz="675" spc="-112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450" spc="-75">
                <a:latin typeface="Arial"/>
                <a:cs typeface="Arial"/>
              </a:rPr>
              <a:t>B</a:t>
            </a:r>
            <a:r>
              <a:rPr dirty="0" baseline="6172" sz="675" spc="-112">
                <a:latin typeface="Arial"/>
                <a:cs typeface="Arial"/>
              </a:rPr>
              <a:t>B</a:t>
            </a:r>
            <a:r>
              <a:rPr dirty="0" sz="450" spc="-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8518" sz="675" spc="-112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112">
                <a:latin typeface="Arial"/>
                <a:cs typeface="Arial"/>
              </a:rPr>
              <a:t>BB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2365812" y="4671910"/>
            <a:ext cx="486409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37037" sz="67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37037" sz="675" spc="4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2345" sz="675" spc="-240">
                <a:latin typeface="Arial"/>
                <a:cs typeface="Arial"/>
              </a:rPr>
              <a:t>C</a:t>
            </a:r>
            <a:r>
              <a:rPr dirty="0" baseline="6172" sz="675" spc="-240">
                <a:latin typeface="Arial"/>
                <a:cs typeface="Arial"/>
              </a:rPr>
              <a:t>C</a:t>
            </a:r>
            <a:r>
              <a:rPr dirty="0" baseline="-12345" sz="675" spc="-240">
                <a:latin typeface="Arial"/>
                <a:cs typeface="Arial"/>
              </a:rPr>
              <a:t>C</a:t>
            </a:r>
            <a:r>
              <a:rPr dirty="0" baseline="12345" sz="675" spc="-240">
                <a:latin typeface="Arial"/>
                <a:cs typeface="Arial"/>
              </a:rPr>
              <a:t>C</a:t>
            </a:r>
            <a:r>
              <a:rPr dirty="0" sz="450" spc="-160">
                <a:latin typeface="Arial"/>
                <a:cs typeface="Arial"/>
              </a:rPr>
              <a:t>C</a:t>
            </a:r>
            <a:r>
              <a:rPr dirty="0" baseline="18518" sz="675" spc="-240">
                <a:latin typeface="Arial"/>
                <a:cs typeface="Arial"/>
              </a:rPr>
              <a:t>C</a:t>
            </a:r>
            <a:r>
              <a:rPr dirty="0" baseline="24691" sz="675" spc="-240">
                <a:latin typeface="Arial"/>
                <a:cs typeface="Arial"/>
              </a:rPr>
              <a:t>C</a:t>
            </a:r>
            <a:r>
              <a:rPr dirty="0" baseline="24691" sz="675">
                <a:latin typeface="Arial"/>
                <a:cs typeface="Arial"/>
              </a:rPr>
              <a:t> </a:t>
            </a:r>
            <a:r>
              <a:rPr dirty="0" baseline="-12345" sz="675">
                <a:latin typeface="Arial"/>
                <a:cs typeface="Arial"/>
              </a:rPr>
              <a:t>C</a:t>
            </a:r>
            <a:r>
              <a:rPr dirty="0" baseline="-12345" sz="675" spc="615">
                <a:latin typeface="Arial"/>
                <a:cs typeface="Arial"/>
              </a:rPr>
              <a:t> </a:t>
            </a:r>
            <a:r>
              <a:rPr dirty="0" sz="450" spc="-2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18518" sz="675" spc="-37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baseline="-18518" sz="675">
              <a:latin typeface="Arial"/>
              <a:cs typeface="Arial"/>
            </a:endParaRPr>
          </a:p>
        </p:txBody>
      </p:sp>
      <p:grpSp>
        <p:nvGrpSpPr>
          <p:cNvPr id="154" name="object 154" descr=""/>
          <p:cNvGrpSpPr/>
          <p:nvPr/>
        </p:nvGrpSpPr>
        <p:grpSpPr>
          <a:xfrm>
            <a:off x="2344007" y="4625339"/>
            <a:ext cx="639445" cy="247650"/>
            <a:chOff x="2344007" y="4625339"/>
            <a:chExt cx="639445" cy="247650"/>
          </a:xfrm>
        </p:grpSpPr>
        <p:sp>
          <p:nvSpPr>
            <p:cNvPr id="155" name="object 155" descr=""/>
            <p:cNvSpPr/>
            <p:nvPr/>
          </p:nvSpPr>
          <p:spPr>
            <a:xfrm>
              <a:off x="2346864" y="4628197"/>
              <a:ext cx="633730" cy="241935"/>
            </a:xfrm>
            <a:custGeom>
              <a:avLst/>
              <a:gdLst/>
              <a:ahLst/>
              <a:cxnLst/>
              <a:rect l="l" t="t" r="r" b="b"/>
              <a:pathLst>
                <a:path w="633730" h="241935">
                  <a:moveTo>
                    <a:pt x="0" y="241934"/>
                  </a:moveTo>
                  <a:lnTo>
                    <a:pt x="633412" y="241934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193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2599931" y="4767084"/>
              <a:ext cx="31115" cy="30480"/>
            </a:xfrm>
            <a:custGeom>
              <a:avLst/>
              <a:gdLst/>
              <a:ahLst/>
              <a:cxnLst/>
              <a:rect l="l" t="t" r="r" b="b"/>
              <a:pathLst>
                <a:path w="31114" h="30479">
                  <a:moveTo>
                    <a:pt x="30492" y="10655"/>
                  </a:moveTo>
                  <a:lnTo>
                    <a:pt x="24384" y="10655"/>
                  </a:lnTo>
                  <a:lnTo>
                    <a:pt x="24384" y="4559"/>
                  </a:lnTo>
                  <a:lnTo>
                    <a:pt x="19824" y="4559"/>
                  </a:lnTo>
                  <a:lnTo>
                    <a:pt x="19824" y="0"/>
                  </a:lnTo>
                  <a:lnTo>
                    <a:pt x="9156" y="0"/>
                  </a:lnTo>
                  <a:lnTo>
                    <a:pt x="9156" y="4559"/>
                  </a:lnTo>
                  <a:lnTo>
                    <a:pt x="4584" y="4559"/>
                  </a:lnTo>
                  <a:lnTo>
                    <a:pt x="4584" y="10655"/>
                  </a:lnTo>
                  <a:lnTo>
                    <a:pt x="0" y="10655"/>
                  </a:lnTo>
                  <a:lnTo>
                    <a:pt x="0" y="21323"/>
                  </a:lnTo>
                  <a:lnTo>
                    <a:pt x="4584" y="21323"/>
                  </a:lnTo>
                  <a:lnTo>
                    <a:pt x="4584" y="25908"/>
                  </a:lnTo>
                  <a:lnTo>
                    <a:pt x="9156" y="25908"/>
                  </a:lnTo>
                  <a:lnTo>
                    <a:pt x="9156" y="30467"/>
                  </a:lnTo>
                  <a:lnTo>
                    <a:pt x="19824" y="30467"/>
                  </a:lnTo>
                  <a:lnTo>
                    <a:pt x="19824" y="25908"/>
                  </a:lnTo>
                  <a:lnTo>
                    <a:pt x="24384" y="25908"/>
                  </a:lnTo>
                  <a:lnTo>
                    <a:pt x="24384" y="21323"/>
                  </a:lnTo>
                  <a:lnTo>
                    <a:pt x="30492" y="21323"/>
                  </a:lnTo>
                  <a:lnTo>
                    <a:pt x="30492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2599277" y="4767167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2641079" y="4771643"/>
              <a:ext cx="31115" cy="32384"/>
            </a:xfrm>
            <a:custGeom>
              <a:avLst/>
              <a:gdLst/>
              <a:ahLst/>
              <a:cxnLst/>
              <a:rect l="l" t="t" r="r" b="b"/>
              <a:pathLst>
                <a:path w="31114" h="32385">
                  <a:moveTo>
                    <a:pt x="30492" y="10668"/>
                  </a:moveTo>
                  <a:lnTo>
                    <a:pt x="24396" y="10668"/>
                  </a:lnTo>
                  <a:lnTo>
                    <a:pt x="24396" y="6108"/>
                  </a:lnTo>
                  <a:lnTo>
                    <a:pt x="19812" y="6108"/>
                  </a:lnTo>
                  <a:lnTo>
                    <a:pt x="19812" y="0"/>
                  </a:lnTo>
                  <a:lnTo>
                    <a:pt x="9144" y="0"/>
                  </a:lnTo>
                  <a:lnTo>
                    <a:pt x="9144" y="6108"/>
                  </a:lnTo>
                  <a:lnTo>
                    <a:pt x="4584" y="6108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21348"/>
                  </a:lnTo>
                  <a:lnTo>
                    <a:pt x="4584" y="21348"/>
                  </a:lnTo>
                  <a:lnTo>
                    <a:pt x="4584" y="25908"/>
                  </a:lnTo>
                  <a:lnTo>
                    <a:pt x="9144" y="25908"/>
                  </a:lnTo>
                  <a:lnTo>
                    <a:pt x="9144" y="32004"/>
                  </a:lnTo>
                  <a:lnTo>
                    <a:pt x="19812" y="32016"/>
                  </a:lnTo>
                  <a:lnTo>
                    <a:pt x="19812" y="25908"/>
                  </a:lnTo>
                  <a:lnTo>
                    <a:pt x="24384" y="25908"/>
                  </a:lnTo>
                  <a:lnTo>
                    <a:pt x="24384" y="21348"/>
                  </a:lnTo>
                  <a:lnTo>
                    <a:pt x="30492" y="21348"/>
                  </a:lnTo>
                  <a:lnTo>
                    <a:pt x="304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2640425" y="477240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2542032" y="4725923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79">
                  <a:moveTo>
                    <a:pt x="31991" y="10668"/>
                  </a:moveTo>
                  <a:lnTo>
                    <a:pt x="25908" y="10668"/>
                  </a:lnTo>
                  <a:lnTo>
                    <a:pt x="25908" y="4584"/>
                  </a:lnTo>
                  <a:lnTo>
                    <a:pt x="21323" y="4584"/>
                  </a:lnTo>
                  <a:lnTo>
                    <a:pt x="21323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6083" y="4584"/>
                  </a:lnTo>
                  <a:lnTo>
                    <a:pt x="6083" y="10668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6083" y="21336"/>
                  </a:lnTo>
                  <a:lnTo>
                    <a:pt x="6083" y="25908"/>
                  </a:lnTo>
                  <a:lnTo>
                    <a:pt x="10668" y="25908"/>
                  </a:lnTo>
                  <a:lnTo>
                    <a:pt x="10668" y="30480"/>
                  </a:lnTo>
                  <a:lnTo>
                    <a:pt x="21323" y="30480"/>
                  </a:lnTo>
                  <a:lnTo>
                    <a:pt x="21336" y="25920"/>
                  </a:lnTo>
                  <a:lnTo>
                    <a:pt x="25908" y="25908"/>
                  </a:lnTo>
                  <a:lnTo>
                    <a:pt x="25908" y="21336"/>
                  </a:lnTo>
                  <a:lnTo>
                    <a:pt x="31991" y="21336"/>
                  </a:lnTo>
                  <a:lnTo>
                    <a:pt x="31991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2542603" y="472601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2" name="object 162" descr=""/>
          <p:cNvSpPr txBox="1"/>
          <p:nvPr/>
        </p:nvSpPr>
        <p:spPr>
          <a:xfrm>
            <a:off x="2400378" y="4554571"/>
            <a:ext cx="54419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>
                <a:latin typeface="Arial"/>
                <a:cs typeface="Arial"/>
              </a:rPr>
              <a:t>app.</a:t>
            </a:r>
            <a:r>
              <a:rPr dirty="0" sz="450" spc="-1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</a:t>
            </a:r>
            <a:r>
              <a:rPr dirty="0" sz="450" spc="-1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rate:</a:t>
            </a:r>
            <a:r>
              <a:rPr dirty="0" sz="450" spc="-30">
                <a:latin typeface="Arial"/>
                <a:cs typeface="Arial"/>
              </a:rPr>
              <a:t> </a:t>
            </a:r>
            <a:r>
              <a:rPr dirty="0" sz="450" spc="-10">
                <a:latin typeface="Arial"/>
                <a:cs typeface="Arial"/>
              </a:rPr>
              <a:t>0.442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63" name="object 163" descr=""/>
          <p:cNvGrpSpPr/>
          <p:nvPr/>
        </p:nvGrpSpPr>
        <p:grpSpPr>
          <a:xfrm>
            <a:off x="3430523" y="4867275"/>
            <a:ext cx="397510" cy="41910"/>
            <a:chOff x="3430523" y="4867275"/>
            <a:chExt cx="397510" cy="41910"/>
          </a:xfrm>
        </p:grpSpPr>
        <p:sp>
          <p:nvSpPr>
            <p:cNvPr id="164" name="object 164" descr=""/>
            <p:cNvSpPr/>
            <p:nvPr/>
          </p:nvSpPr>
          <p:spPr>
            <a:xfrm>
              <a:off x="3433381" y="4869129"/>
              <a:ext cx="391795" cy="0"/>
            </a:xfrm>
            <a:custGeom>
              <a:avLst/>
              <a:gdLst/>
              <a:ahLst/>
              <a:cxnLst/>
              <a:rect l="l" t="t" r="r" b="b"/>
              <a:pathLst>
                <a:path w="391795" h="0">
                  <a:moveTo>
                    <a:pt x="0" y="0"/>
                  </a:moveTo>
                  <a:lnTo>
                    <a:pt x="41338" y="0"/>
                  </a:lnTo>
                </a:path>
                <a:path w="391795" h="0">
                  <a:moveTo>
                    <a:pt x="52006" y="0"/>
                  </a:moveTo>
                  <a:lnTo>
                    <a:pt x="67246" y="0"/>
                  </a:lnTo>
                </a:path>
                <a:path w="391795" h="0">
                  <a:moveTo>
                    <a:pt x="77914" y="0"/>
                  </a:moveTo>
                  <a:lnTo>
                    <a:pt x="93154" y="0"/>
                  </a:lnTo>
                </a:path>
                <a:path w="391795" h="0">
                  <a:moveTo>
                    <a:pt x="103822" y="0"/>
                  </a:moveTo>
                  <a:lnTo>
                    <a:pt x="123634" y="0"/>
                  </a:lnTo>
                </a:path>
                <a:path w="391795" h="0">
                  <a:moveTo>
                    <a:pt x="134302" y="0"/>
                  </a:moveTo>
                  <a:lnTo>
                    <a:pt x="149542" y="0"/>
                  </a:lnTo>
                </a:path>
                <a:path w="391795" h="0">
                  <a:moveTo>
                    <a:pt x="160210" y="0"/>
                  </a:moveTo>
                  <a:lnTo>
                    <a:pt x="180022" y="0"/>
                  </a:lnTo>
                </a:path>
                <a:path w="391795" h="0">
                  <a:moveTo>
                    <a:pt x="190690" y="0"/>
                  </a:moveTo>
                  <a:lnTo>
                    <a:pt x="205930" y="0"/>
                  </a:lnTo>
                </a:path>
                <a:path w="391795" h="0">
                  <a:moveTo>
                    <a:pt x="216598" y="0"/>
                  </a:moveTo>
                  <a:lnTo>
                    <a:pt x="231838" y="0"/>
                  </a:lnTo>
                </a:path>
                <a:path w="391795" h="0">
                  <a:moveTo>
                    <a:pt x="242506" y="0"/>
                  </a:moveTo>
                  <a:lnTo>
                    <a:pt x="262318" y="0"/>
                  </a:lnTo>
                </a:path>
                <a:path w="391795" h="0">
                  <a:moveTo>
                    <a:pt x="272986" y="0"/>
                  </a:moveTo>
                  <a:lnTo>
                    <a:pt x="288226" y="0"/>
                  </a:lnTo>
                </a:path>
                <a:path w="391795" h="0">
                  <a:moveTo>
                    <a:pt x="298894" y="0"/>
                  </a:moveTo>
                  <a:lnTo>
                    <a:pt x="314134" y="0"/>
                  </a:lnTo>
                </a:path>
                <a:path w="391795" h="0">
                  <a:moveTo>
                    <a:pt x="324802" y="0"/>
                  </a:moveTo>
                  <a:lnTo>
                    <a:pt x="344614" y="0"/>
                  </a:lnTo>
                </a:path>
                <a:path w="391795" h="0">
                  <a:moveTo>
                    <a:pt x="355282" y="0"/>
                  </a:moveTo>
                  <a:lnTo>
                    <a:pt x="370522" y="0"/>
                  </a:lnTo>
                </a:path>
                <a:path w="391795" h="0">
                  <a:moveTo>
                    <a:pt x="381190" y="0"/>
                  </a:moveTo>
                  <a:lnTo>
                    <a:pt x="3913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3433381" y="4870418"/>
              <a:ext cx="391795" cy="1905"/>
            </a:xfrm>
            <a:custGeom>
              <a:avLst/>
              <a:gdLst/>
              <a:ahLst/>
              <a:cxnLst/>
              <a:rect l="l" t="t" r="r" b="b"/>
              <a:pathLst>
                <a:path w="391795" h="1904">
                  <a:moveTo>
                    <a:pt x="0" y="0"/>
                  </a:moveTo>
                  <a:lnTo>
                    <a:pt x="67246" y="0"/>
                  </a:lnTo>
                </a:path>
                <a:path w="391795" h="1904">
                  <a:moveTo>
                    <a:pt x="77914" y="0"/>
                  </a:moveTo>
                  <a:lnTo>
                    <a:pt x="93154" y="0"/>
                  </a:lnTo>
                </a:path>
                <a:path w="391795" h="1904">
                  <a:moveTo>
                    <a:pt x="103822" y="0"/>
                  </a:moveTo>
                  <a:lnTo>
                    <a:pt x="123634" y="0"/>
                  </a:lnTo>
                </a:path>
                <a:path w="391795" h="1904">
                  <a:moveTo>
                    <a:pt x="134302" y="0"/>
                  </a:moveTo>
                  <a:lnTo>
                    <a:pt x="149542" y="0"/>
                  </a:lnTo>
                </a:path>
                <a:path w="391795" h="1904">
                  <a:moveTo>
                    <a:pt x="160210" y="0"/>
                  </a:moveTo>
                  <a:lnTo>
                    <a:pt x="180022" y="0"/>
                  </a:lnTo>
                </a:path>
                <a:path w="391795" h="1904">
                  <a:moveTo>
                    <a:pt x="190690" y="0"/>
                  </a:moveTo>
                  <a:lnTo>
                    <a:pt x="205930" y="0"/>
                  </a:lnTo>
                </a:path>
                <a:path w="391795" h="1904">
                  <a:moveTo>
                    <a:pt x="216598" y="0"/>
                  </a:moveTo>
                  <a:lnTo>
                    <a:pt x="231838" y="0"/>
                  </a:lnTo>
                </a:path>
                <a:path w="391795" h="1904">
                  <a:moveTo>
                    <a:pt x="242506" y="0"/>
                  </a:moveTo>
                  <a:lnTo>
                    <a:pt x="262318" y="0"/>
                  </a:lnTo>
                </a:path>
                <a:path w="391795" h="1904">
                  <a:moveTo>
                    <a:pt x="272986" y="0"/>
                  </a:moveTo>
                  <a:lnTo>
                    <a:pt x="288226" y="0"/>
                  </a:lnTo>
                </a:path>
                <a:path w="391795" h="1904">
                  <a:moveTo>
                    <a:pt x="298894" y="0"/>
                  </a:moveTo>
                  <a:lnTo>
                    <a:pt x="314134" y="0"/>
                  </a:lnTo>
                </a:path>
                <a:path w="391795" h="1904">
                  <a:moveTo>
                    <a:pt x="324802" y="0"/>
                  </a:moveTo>
                  <a:lnTo>
                    <a:pt x="344614" y="0"/>
                  </a:lnTo>
                </a:path>
                <a:path w="391795" h="1904">
                  <a:moveTo>
                    <a:pt x="355282" y="0"/>
                  </a:moveTo>
                  <a:lnTo>
                    <a:pt x="370522" y="0"/>
                  </a:lnTo>
                </a:path>
                <a:path w="391795" h="1904">
                  <a:moveTo>
                    <a:pt x="381190" y="0"/>
                  </a:moveTo>
                  <a:lnTo>
                    <a:pt x="391382" y="0"/>
                  </a:lnTo>
                </a:path>
                <a:path w="391795" h="1904">
                  <a:moveTo>
                    <a:pt x="0" y="1573"/>
                  </a:moveTo>
                  <a:lnTo>
                    <a:pt x="391382" y="157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3433381" y="4870132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w="0" h="36195">
                  <a:moveTo>
                    <a:pt x="0" y="0"/>
                  </a:moveTo>
                  <a:lnTo>
                    <a:pt x="0" y="3600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3564726" y="4870418"/>
              <a:ext cx="133985" cy="36195"/>
            </a:xfrm>
            <a:custGeom>
              <a:avLst/>
              <a:gdLst/>
              <a:ahLst/>
              <a:cxnLst/>
              <a:rect l="l" t="t" r="r" b="b"/>
              <a:pathLst>
                <a:path w="133985" h="36195">
                  <a:moveTo>
                    <a:pt x="0" y="0"/>
                  </a:moveTo>
                  <a:lnTo>
                    <a:pt x="5153" y="0"/>
                  </a:lnTo>
                </a:path>
                <a:path w="133985" h="36195">
                  <a:moveTo>
                    <a:pt x="2576" y="285"/>
                  </a:moveTo>
                  <a:lnTo>
                    <a:pt x="2576" y="35719"/>
                  </a:lnTo>
                </a:path>
                <a:path w="133985" h="36195">
                  <a:moveTo>
                    <a:pt x="128778" y="0"/>
                  </a:moveTo>
                  <a:lnTo>
                    <a:pt x="133931" y="0"/>
                  </a:lnTo>
                </a:path>
                <a:path w="133985" h="36195">
                  <a:moveTo>
                    <a:pt x="131354" y="285"/>
                  </a:moveTo>
                  <a:lnTo>
                    <a:pt x="131354" y="3571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3824763" y="4870132"/>
              <a:ext cx="0" cy="36195"/>
            </a:xfrm>
            <a:custGeom>
              <a:avLst/>
              <a:gdLst/>
              <a:ahLst/>
              <a:cxnLst/>
              <a:rect l="l" t="t" r="r" b="b"/>
              <a:pathLst>
                <a:path w="0" h="36195">
                  <a:moveTo>
                    <a:pt x="0" y="0"/>
                  </a:moveTo>
                  <a:lnTo>
                    <a:pt x="0" y="3600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9" name="object 169" descr=""/>
          <p:cNvSpPr txBox="1"/>
          <p:nvPr/>
        </p:nvSpPr>
        <p:spPr>
          <a:xfrm>
            <a:off x="3387931" y="4924907"/>
            <a:ext cx="36893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62255" algn="l"/>
              </a:tabLst>
            </a:pPr>
            <a:r>
              <a:rPr dirty="0" sz="450" spc="-25">
                <a:latin typeface="Arial"/>
                <a:cs typeface="Arial"/>
              </a:rPr>
              <a:t>100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25">
                <a:latin typeface="Arial"/>
                <a:cs typeface="Arial"/>
              </a:rPr>
              <a:t>300</a:t>
            </a:r>
            <a:endParaRPr sz="450">
              <a:latin typeface="Arial"/>
              <a:cs typeface="Arial"/>
            </a:endParaRPr>
          </a:p>
        </p:txBody>
      </p:sp>
      <p:sp>
        <p:nvSpPr>
          <p:cNvPr id="170" name="object 170" descr=""/>
          <p:cNvSpPr/>
          <p:nvPr/>
        </p:nvSpPr>
        <p:spPr>
          <a:xfrm>
            <a:off x="3284124" y="4638484"/>
            <a:ext cx="36195" cy="231775"/>
          </a:xfrm>
          <a:custGeom>
            <a:avLst/>
            <a:gdLst/>
            <a:ahLst/>
            <a:cxnLst/>
            <a:rect l="l" t="t" r="r" b="b"/>
            <a:pathLst>
              <a:path w="36195" h="231775">
                <a:moveTo>
                  <a:pt x="36004" y="231647"/>
                </a:moveTo>
                <a:lnTo>
                  <a:pt x="36004" y="0"/>
                </a:lnTo>
              </a:path>
              <a:path w="36195" h="231775">
                <a:moveTo>
                  <a:pt x="36004" y="231647"/>
                </a:moveTo>
                <a:lnTo>
                  <a:pt x="0" y="231647"/>
                </a:lnTo>
              </a:path>
              <a:path w="36195" h="231775">
                <a:moveTo>
                  <a:pt x="36004" y="154400"/>
                </a:moveTo>
                <a:lnTo>
                  <a:pt x="0" y="154400"/>
                </a:lnTo>
              </a:path>
              <a:path w="36195" h="231775">
                <a:moveTo>
                  <a:pt x="36004" y="77247"/>
                </a:moveTo>
                <a:lnTo>
                  <a:pt x="0" y="77247"/>
                </a:lnTo>
              </a:path>
              <a:path w="36195" h="231775">
                <a:moveTo>
                  <a:pt x="36004" y="0"/>
                </a:moveTo>
                <a:lnTo>
                  <a:pt x="0" y="0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 descr=""/>
          <p:cNvSpPr txBox="1"/>
          <p:nvPr/>
        </p:nvSpPr>
        <p:spPr>
          <a:xfrm>
            <a:off x="3183746" y="4640689"/>
            <a:ext cx="88900" cy="25844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0</a:t>
            </a:r>
            <a:r>
              <a:rPr dirty="0" sz="450" spc="170">
                <a:latin typeface="Arial"/>
                <a:cs typeface="Arial"/>
              </a:rPr>
              <a:t>  </a:t>
            </a:r>
            <a:r>
              <a:rPr dirty="0" sz="450" spc="-20">
                <a:latin typeface="Arial"/>
                <a:cs typeface="Arial"/>
              </a:rPr>
              <a:t>1000</a:t>
            </a:r>
            <a:endParaRPr sz="450">
              <a:latin typeface="Arial"/>
              <a:cs typeface="Arial"/>
            </a:endParaRPr>
          </a:p>
        </p:txBody>
      </p:sp>
      <p:sp>
        <p:nvSpPr>
          <p:cNvPr id="172" name="object 172" descr=""/>
          <p:cNvSpPr/>
          <p:nvPr/>
        </p:nvSpPr>
        <p:spPr>
          <a:xfrm>
            <a:off x="3320129" y="4628197"/>
            <a:ext cx="633730" cy="241935"/>
          </a:xfrm>
          <a:custGeom>
            <a:avLst/>
            <a:gdLst/>
            <a:ahLst/>
            <a:cxnLst/>
            <a:rect l="l" t="t" r="r" b="b"/>
            <a:pathLst>
              <a:path w="633729" h="241935">
                <a:moveTo>
                  <a:pt x="0" y="241934"/>
                </a:moveTo>
                <a:lnTo>
                  <a:pt x="633412" y="241934"/>
                </a:lnTo>
                <a:lnTo>
                  <a:pt x="633412" y="0"/>
                </a:lnTo>
                <a:lnTo>
                  <a:pt x="0" y="0"/>
                </a:lnTo>
                <a:lnTo>
                  <a:pt x="0" y="241934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 descr=""/>
          <p:cNvSpPr txBox="1"/>
          <p:nvPr/>
        </p:nvSpPr>
        <p:spPr>
          <a:xfrm>
            <a:off x="3564716" y="5052926"/>
            <a:ext cx="1555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20">
                <a:latin typeface="Arial"/>
                <a:cs typeface="Arial"/>
              </a:rPr>
              <a:t>ACET</a:t>
            </a:r>
            <a:endParaRPr sz="450">
              <a:latin typeface="Arial"/>
              <a:cs typeface="Arial"/>
            </a:endParaRPr>
          </a:p>
        </p:txBody>
      </p:sp>
      <p:sp>
        <p:nvSpPr>
          <p:cNvPr id="174" name="object 174" descr=""/>
          <p:cNvSpPr txBox="1"/>
          <p:nvPr/>
        </p:nvSpPr>
        <p:spPr>
          <a:xfrm>
            <a:off x="3049609" y="4653898"/>
            <a:ext cx="88900" cy="19621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0">
                <a:latin typeface="Arial"/>
                <a:cs typeface="Arial"/>
              </a:rPr>
              <a:t>MEOH</a:t>
            </a:r>
            <a:endParaRPr sz="450">
              <a:latin typeface="Arial"/>
              <a:cs typeface="Arial"/>
            </a:endParaRPr>
          </a:p>
        </p:txBody>
      </p:sp>
      <p:pic>
        <p:nvPicPr>
          <p:cNvPr id="175" name="object 17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20796" y="4628388"/>
            <a:ext cx="632459" cy="242315"/>
          </a:xfrm>
          <a:prstGeom prst="rect">
            <a:avLst/>
          </a:prstGeom>
        </p:spPr>
      </p:pic>
      <p:sp>
        <p:nvSpPr>
          <p:cNvPr id="176" name="object 176" descr=""/>
          <p:cNvSpPr txBox="1"/>
          <p:nvPr/>
        </p:nvSpPr>
        <p:spPr>
          <a:xfrm>
            <a:off x="3407751" y="4821289"/>
            <a:ext cx="508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177" name="object 177" descr=""/>
          <p:cNvSpPr txBox="1"/>
          <p:nvPr/>
        </p:nvSpPr>
        <p:spPr>
          <a:xfrm>
            <a:off x="3371155" y="4786225"/>
            <a:ext cx="508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178" name="object 178" descr=""/>
          <p:cNvSpPr txBox="1"/>
          <p:nvPr/>
        </p:nvSpPr>
        <p:spPr>
          <a:xfrm>
            <a:off x="3531635" y="4769463"/>
            <a:ext cx="3683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292100" algn="l"/>
              </a:tabLst>
            </a:pPr>
            <a:r>
              <a:rPr dirty="0" baseline="-18518" sz="675">
                <a:latin typeface="Arial"/>
                <a:cs typeface="Arial"/>
              </a:rPr>
              <a:t>A</a:t>
            </a:r>
            <a:r>
              <a:rPr dirty="0" baseline="-18518" sz="675" spc="509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A</a:t>
            </a:r>
            <a:r>
              <a:rPr dirty="0" sz="450">
                <a:latin typeface="Arial"/>
                <a:cs typeface="Arial"/>
              </a:rPr>
              <a:t>	</a:t>
            </a:r>
            <a:r>
              <a:rPr dirty="0" sz="450" spc="-5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179" name="object 179" descr=""/>
          <p:cNvSpPr txBox="1"/>
          <p:nvPr/>
        </p:nvSpPr>
        <p:spPr>
          <a:xfrm>
            <a:off x="3341190" y="4738961"/>
            <a:ext cx="54483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24691" sz="675">
                <a:latin typeface="Arial"/>
                <a:cs typeface="Arial"/>
              </a:rPr>
              <a:t>A</a:t>
            </a:r>
            <a:r>
              <a:rPr dirty="0" baseline="-24691" sz="675" spc="225">
                <a:latin typeface="Arial"/>
                <a:cs typeface="Arial"/>
              </a:rPr>
              <a:t> </a:t>
            </a:r>
            <a:r>
              <a:rPr dirty="0" baseline="6172" sz="675" spc="-19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8518" sz="675" spc="-195">
                <a:latin typeface="Arial"/>
                <a:cs typeface="Arial"/>
              </a:rPr>
              <a:t>B</a:t>
            </a:r>
            <a:r>
              <a:rPr dirty="0" baseline="6172" sz="675" spc="-19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12345" sz="675" spc="-195">
                <a:latin typeface="Arial"/>
                <a:cs typeface="Arial"/>
              </a:rPr>
              <a:t>A</a:t>
            </a:r>
            <a:r>
              <a:rPr dirty="0" baseline="-12345" sz="675" spc="-97">
                <a:latin typeface="Arial"/>
                <a:cs typeface="Arial"/>
              </a:rPr>
              <a:t> </a:t>
            </a:r>
            <a:r>
              <a:rPr dirty="0" baseline="-24691" sz="675" spc="-142">
                <a:latin typeface="Arial"/>
                <a:cs typeface="Arial"/>
              </a:rPr>
              <a:t>A</a:t>
            </a:r>
            <a:r>
              <a:rPr dirty="0" baseline="-30864" sz="675" spc="-142">
                <a:latin typeface="Arial"/>
                <a:cs typeface="Arial"/>
              </a:rPr>
              <a:t>A</a:t>
            </a:r>
            <a:r>
              <a:rPr dirty="0" sz="450" spc="-95">
                <a:latin typeface="Arial"/>
                <a:cs typeface="Arial"/>
              </a:rPr>
              <a:t>A</a:t>
            </a:r>
            <a:r>
              <a:rPr dirty="0" baseline="6172" sz="675" spc="-142">
                <a:latin typeface="Arial"/>
                <a:cs typeface="Arial"/>
              </a:rPr>
              <a:t>B</a:t>
            </a:r>
            <a:r>
              <a:rPr dirty="0" baseline="-18518" sz="675" spc="-142">
                <a:latin typeface="Arial"/>
                <a:cs typeface="Arial"/>
              </a:rPr>
              <a:t>A</a:t>
            </a:r>
            <a:r>
              <a:rPr dirty="0" baseline="-18518" sz="675" spc="427">
                <a:latin typeface="Arial"/>
                <a:cs typeface="Arial"/>
              </a:rPr>
              <a:t> </a:t>
            </a:r>
            <a:r>
              <a:rPr dirty="0" baseline="12345" sz="675" spc="-89">
                <a:latin typeface="Arial"/>
                <a:cs typeface="Arial"/>
              </a:rPr>
              <a:t>A</a:t>
            </a:r>
            <a:r>
              <a:rPr dirty="0" baseline="-12345" sz="675" spc="-89">
                <a:latin typeface="Arial"/>
                <a:cs typeface="Arial"/>
              </a:rPr>
              <a:t>AAA</a:t>
            </a:r>
            <a:r>
              <a:rPr dirty="0" sz="450" spc="-6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450">
              <a:latin typeface="Arial"/>
              <a:cs typeface="Arial"/>
            </a:endParaRPr>
          </a:p>
        </p:txBody>
      </p:sp>
      <p:sp>
        <p:nvSpPr>
          <p:cNvPr id="180" name="object 180" descr=""/>
          <p:cNvSpPr txBox="1"/>
          <p:nvPr/>
        </p:nvSpPr>
        <p:spPr>
          <a:xfrm>
            <a:off x="3407751" y="4708494"/>
            <a:ext cx="51879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6172" sz="675" spc="-12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127">
                <a:latin typeface="Arial"/>
                <a:cs typeface="Arial"/>
              </a:rPr>
              <a:t>C</a:t>
            </a:r>
            <a:r>
              <a:rPr dirty="0" baseline="6172" sz="675" spc="-127">
                <a:solidFill>
                  <a:srgbClr val="FF0000"/>
                </a:solidFill>
                <a:latin typeface="Arial"/>
                <a:cs typeface="Arial"/>
              </a:rPr>
              <a:t>CC</a:t>
            </a:r>
            <a:r>
              <a:rPr dirty="0" baseline="12345" sz="675" spc="-127">
                <a:latin typeface="Arial"/>
                <a:cs typeface="Arial"/>
              </a:rPr>
              <a:t>B</a:t>
            </a:r>
            <a:r>
              <a:rPr dirty="0" baseline="18518" sz="675" spc="-127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8518" sz="675" spc="50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2345" sz="675">
                <a:latin typeface="Arial"/>
                <a:cs typeface="Arial"/>
              </a:rPr>
              <a:t>B</a:t>
            </a:r>
            <a:r>
              <a:rPr dirty="0" baseline="12345" sz="675" spc="-44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B</a:t>
            </a:r>
            <a:r>
              <a:rPr dirty="0" sz="450" spc="-30">
                <a:latin typeface="Arial"/>
                <a:cs typeface="Arial"/>
              </a:rPr>
              <a:t> </a:t>
            </a:r>
            <a:r>
              <a:rPr dirty="0" baseline="12345" sz="675">
                <a:latin typeface="Arial"/>
                <a:cs typeface="Arial"/>
              </a:rPr>
              <a:t>B</a:t>
            </a:r>
            <a:r>
              <a:rPr dirty="0" baseline="12345" sz="675" spc="-7">
                <a:latin typeface="Arial"/>
                <a:cs typeface="Arial"/>
              </a:rPr>
              <a:t> </a:t>
            </a:r>
            <a:r>
              <a:rPr dirty="0" baseline="12345" sz="675" spc="-75">
                <a:latin typeface="Arial"/>
                <a:cs typeface="Arial"/>
              </a:rPr>
              <a:t>B</a:t>
            </a:r>
            <a:endParaRPr baseline="12345" sz="675">
              <a:latin typeface="Arial"/>
              <a:cs typeface="Arial"/>
            </a:endParaRPr>
          </a:p>
        </p:txBody>
      </p:sp>
      <p:sp>
        <p:nvSpPr>
          <p:cNvPr id="181" name="object 181" descr=""/>
          <p:cNvSpPr txBox="1"/>
          <p:nvPr/>
        </p:nvSpPr>
        <p:spPr>
          <a:xfrm>
            <a:off x="3312256" y="4661248"/>
            <a:ext cx="69469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30864" sz="675" spc="-27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18518" sz="675" spc="-27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24691" sz="675" spc="-270">
                <a:latin typeface="Arial"/>
                <a:cs typeface="Arial"/>
              </a:rPr>
              <a:t>C</a:t>
            </a:r>
            <a:r>
              <a:rPr dirty="0" baseline="-12345" sz="675" spc="-27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27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270">
                <a:latin typeface="Arial"/>
                <a:cs typeface="Arial"/>
              </a:rPr>
              <a:t>C</a:t>
            </a:r>
            <a:r>
              <a:rPr dirty="0" baseline="-12345" sz="675" spc="-27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270">
                <a:latin typeface="Arial"/>
                <a:cs typeface="Arial"/>
              </a:rPr>
              <a:t>C</a:t>
            </a:r>
            <a:r>
              <a:rPr dirty="0" baseline="-18518" sz="675" spc="-270">
                <a:latin typeface="Arial"/>
                <a:cs typeface="Arial"/>
              </a:rPr>
              <a:t>C</a:t>
            </a:r>
            <a:r>
              <a:rPr dirty="0" baseline="-6172" sz="675" spc="-27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27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18518" sz="675" spc="-270">
                <a:latin typeface="Arial"/>
                <a:cs typeface="Arial"/>
              </a:rPr>
              <a:t>C</a:t>
            </a:r>
            <a:r>
              <a:rPr dirty="0" baseline="-18518" sz="675" spc="-27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270">
                <a:latin typeface="Arial"/>
                <a:cs typeface="Arial"/>
              </a:rPr>
              <a:t>C</a:t>
            </a:r>
            <a:r>
              <a:rPr dirty="0" baseline="-6172" sz="675" spc="-270">
                <a:latin typeface="Arial"/>
                <a:cs typeface="Arial"/>
              </a:rPr>
              <a:t>C</a:t>
            </a:r>
            <a:r>
              <a:rPr dirty="0" baseline="6172" sz="675" spc="-270">
                <a:latin typeface="Arial"/>
                <a:cs typeface="Arial"/>
              </a:rPr>
              <a:t>C</a:t>
            </a:r>
            <a:r>
              <a:rPr dirty="0" baseline="-6172" sz="675" spc="-27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270">
                <a:latin typeface="Arial"/>
                <a:cs typeface="Arial"/>
              </a:rPr>
              <a:t>C</a:t>
            </a:r>
            <a:r>
              <a:rPr dirty="0" sz="450" spc="-18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-24691" sz="675" spc="-120">
                <a:latin typeface="Arial"/>
                <a:cs typeface="Arial"/>
              </a:rPr>
              <a:t>B</a:t>
            </a:r>
            <a:r>
              <a:rPr dirty="0" baseline="-18518" sz="675" spc="-12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12345" sz="675" spc="-120">
                <a:latin typeface="Arial"/>
                <a:cs typeface="Arial"/>
              </a:rPr>
              <a:t>B</a:t>
            </a:r>
            <a:r>
              <a:rPr dirty="0" baseline="-12345" sz="675" spc="135">
                <a:latin typeface="Arial"/>
                <a:cs typeface="Arial"/>
              </a:rPr>
              <a:t> </a:t>
            </a:r>
            <a:r>
              <a:rPr dirty="0" baseline="-6172" sz="675" spc="-37">
                <a:latin typeface="Arial"/>
                <a:cs typeface="Arial"/>
              </a:rPr>
              <a:t>B</a:t>
            </a:r>
            <a:r>
              <a:rPr dirty="0" baseline="6172" sz="675" spc="-37">
                <a:latin typeface="Arial"/>
                <a:cs typeface="Arial"/>
              </a:rPr>
              <a:t>B</a:t>
            </a:r>
            <a:r>
              <a:rPr dirty="0" baseline="6172" sz="675" spc="367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B</a:t>
            </a:r>
            <a:r>
              <a:rPr dirty="0" baseline="6172" sz="675" spc="-37">
                <a:latin typeface="Arial"/>
                <a:cs typeface="Arial"/>
              </a:rPr>
              <a:t>B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182" name="object 182" descr=""/>
          <p:cNvSpPr txBox="1"/>
          <p:nvPr/>
        </p:nvSpPr>
        <p:spPr>
          <a:xfrm>
            <a:off x="3446340" y="4636881"/>
            <a:ext cx="249554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6172" sz="675" spc="-240">
                <a:latin typeface="Arial"/>
                <a:cs typeface="Arial"/>
              </a:rPr>
              <a:t>C</a:t>
            </a:r>
            <a:r>
              <a:rPr dirty="0" sz="450" spc="-160">
                <a:latin typeface="Arial"/>
                <a:cs typeface="Arial"/>
              </a:rPr>
              <a:t>C</a:t>
            </a:r>
            <a:r>
              <a:rPr dirty="0" baseline="37037" sz="675" spc="-240">
                <a:latin typeface="Arial"/>
                <a:cs typeface="Arial"/>
              </a:rPr>
              <a:t>C</a:t>
            </a:r>
            <a:r>
              <a:rPr dirty="0" baseline="37037" sz="675" spc="209">
                <a:latin typeface="Arial"/>
                <a:cs typeface="Arial"/>
              </a:rPr>
              <a:t> </a:t>
            </a:r>
            <a:r>
              <a:rPr dirty="0" baseline="24691" sz="675" spc="-37">
                <a:latin typeface="Arial"/>
                <a:cs typeface="Arial"/>
              </a:rPr>
              <a:t>C</a:t>
            </a:r>
            <a:r>
              <a:rPr dirty="0" baseline="6172" sz="675" spc="-37">
                <a:latin typeface="Arial"/>
                <a:cs typeface="Arial"/>
              </a:rPr>
              <a:t>C</a:t>
            </a:r>
            <a:r>
              <a:rPr dirty="0" baseline="43209" sz="675" spc="-37">
                <a:latin typeface="Arial"/>
                <a:cs typeface="Arial"/>
              </a:rPr>
              <a:t>C</a:t>
            </a:r>
            <a:endParaRPr baseline="43209" sz="675">
              <a:latin typeface="Arial"/>
              <a:cs typeface="Arial"/>
            </a:endParaRPr>
          </a:p>
        </p:txBody>
      </p:sp>
      <p:grpSp>
        <p:nvGrpSpPr>
          <p:cNvPr id="183" name="object 183" descr=""/>
          <p:cNvGrpSpPr/>
          <p:nvPr/>
        </p:nvGrpSpPr>
        <p:grpSpPr>
          <a:xfrm>
            <a:off x="3317271" y="4625339"/>
            <a:ext cx="639445" cy="247650"/>
            <a:chOff x="3317271" y="4625339"/>
            <a:chExt cx="639445" cy="247650"/>
          </a:xfrm>
        </p:grpSpPr>
        <p:sp>
          <p:nvSpPr>
            <p:cNvPr id="184" name="object 184" descr=""/>
            <p:cNvSpPr/>
            <p:nvPr/>
          </p:nvSpPr>
          <p:spPr>
            <a:xfrm>
              <a:off x="3320129" y="4628197"/>
              <a:ext cx="633730" cy="241935"/>
            </a:xfrm>
            <a:custGeom>
              <a:avLst/>
              <a:gdLst/>
              <a:ahLst/>
              <a:cxnLst/>
              <a:rect l="l" t="t" r="r" b="b"/>
              <a:pathLst>
                <a:path w="633729" h="241935">
                  <a:moveTo>
                    <a:pt x="0" y="241934"/>
                  </a:moveTo>
                  <a:lnTo>
                    <a:pt x="633412" y="241934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1934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3572256" y="4797551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30467" y="10668"/>
                  </a:moveTo>
                  <a:lnTo>
                    <a:pt x="25908" y="10668"/>
                  </a:lnTo>
                  <a:lnTo>
                    <a:pt x="25908" y="6108"/>
                  </a:lnTo>
                  <a:lnTo>
                    <a:pt x="21323" y="6108"/>
                  </a:lnTo>
                  <a:lnTo>
                    <a:pt x="21323" y="0"/>
                  </a:lnTo>
                  <a:lnTo>
                    <a:pt x="10668" y="0"/>
                  </a:lnTo>
                  <a:lnTo>
                    <a:pt x="10668" y="6108"/>
                  </a:lnTo>
                  <a:lnTo>
                    <a:pt x="6096" y="6108"/>
                  </a:lnTo>
                  <a:lnTo>
                    <a:pt x="6096" y="10668"/>
                  </a:lnTo>
                  <a:lnTo>
                    <a:pt x="0" y="10668"/>
                  </a:lnTo>
                  <a:lnTo>
                    <a:pt x="0" y="21348"/>
                  </a:lnTo>
                  <a:lnTo>
                    <a:pt x="6083" y="21348"/>
                  </a:lnTo>
                  <a:lnTo>
                    <a:pt x="6083" y="25908"/>
                  </a:lnTo>
                  <a:lnTo>
                    <a:pt x="10668" y="25908"/>
                  </a:lnTo>
                  <a:lnTo>
                    <a:pt x="10668" y="32004"/>
                  </a:lnTo>
                  <a:lnTo>
                    <a:pt x="21336" y="32016"/>
                  </a:lnTo>
                  <a:lnTo>
                    <a:pt x="21336" y="25908"/>
                  </a:lnTo>
                  <a:lnTo>
                    <a:pt x="25908" y="25908"/>
                  </a:lnTo>
                  <a:lnTo>
                    <a:pt x="25908" y="21348"/>
                  </a:lnTo>
                  <a:lnTo>
                    <a:pt x="30467" y="21348"/>
                  </a:lnTo>
                  <a:lnTo>
                    <a:pt x="30467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3572446" y="479812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4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4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3608832" y="4710683"/>
              <a:ext cx="30480" cy="31115"/>
            </a:xfrm>
            <a:custGeom>
              <a:avLst/>
              <a:gdLst/>
              <a:ahLst/>
              <a:cxnLst/>
              <a:rect l="l" t="t" r="r" b="b"/>
              <a:pathLst>
                <a:path w="30479" h="31114">
                  <a:moveTo>
                    <a:pt x="30467" y="10668"/>
                  </a:moveTo>
                  <a:lnTo>
                    <a:pt x="25908" y="10668"/>
                  </a:lnTo>
                  <a:lnTo>
                    <a:pt x="25908" y="4584"/>
                  </a:lnTo>
                  <a:lnTo>
                    <a:pt x="19799" y="4584"/>
                  </a:lnTo>
                  <a:lnTo>
                    <a:pt x="19799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4559" y="4584"/>
                  </a:lnTo>
                  <a:lnTo>
                    <a:pt x="4559" y="10668"/>
                  </a:lnTo>
                  <a:lnTo>
                    <a:pt x="0" y="10668"/>
                  </a:lnTo>
                  <a:lnTo>
                    <a:pt x="0" y="19824"/>
                  </a:lnTo>
                  <a:lnTo>
                    <a:pt x="4559" y="19824"/>
                  </a:lnTo>
                  <a:lnTo>
                    <a:pt x="4559" y="25908"/>
                  </a:lnTo>
                  <a:lnTo>
                    <a:pt x="10668" y="25908"/>
                  </a:lnTo>
                  <a:lnTo>
                    <a:pt x="10668" y="30492"/>
                  </a:lnTo>
                  <a:lnTo>
                    <a:pt x="19799" y="30492"/>
                  </a:lnTo>
                  <a:lnTo>
                    <a:pt x="19812" y="25920"/>
                  </a:lnTo>
                  <a:lnTo>
                    <a:pt x="25908" y="25908"/>
                  </a:lnTo>
                  <a:lnTo>
                    <a:pt x="25908" y="19824"/>
                  </a:lnTo>
                  <a:lnTo>
                    <a:pt x="30467" y="19824"/>
                  </a:lnTo>
                  <a:lnTo>
                    <a:pt x="30467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3608546" y="471058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4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4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3515855" y="4695443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492" y="10668"/>
                  </a:moveTo>
                  <a:lnTo>
                    <a:pt x="25920" y="10668"/>
                  </a:lnTo>
                  <a:lnTo>
                    <a:pt x="25920" y="4584"/>
                  </a:lnTo>
                  <a:lnTo>
                    <a:pt x="21336" y="4584"/>
                  </a:lnTo>
                  <a:lnTo>
                    <a:pt x="21336" y="0"/>
                  </a:lnTo>
                  <a:lnTo>
                    <a:pt x="10668" y="0"/>
                  </a:lnTo>
                  <a:lnTo>
                    <a:pt x="10668" y="4584"/>
                  </a:lnTo>
                  <a:lnTo>
                    <a:pt x="4584" y="4584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9812"/>
                  </a:lnTo>
                  <a:lnTo>
                    <a:pt x="4584" y="19812"/>
                  </a:lnTo>
                  <a:lnTo>
                    <a:pt x="4584" y="25908"/>
                  </a:lnTo>
                  <a:lnTo>
                    <a:pt x="10668" y="25908"/>
                  </a:lnTo>
                  <a:lnTo>
                    <a:pt x="10668" y="30480"/>
                  </a:lnTo>
                  <a:lnTo>
                    <a:pt x="21336" y="30492"/>
                  </a:lnTo>
                  <a:lnTo>
                    <a:pt x="21336" y="25908"/>
                  </a:lnTo>
                  <a:lnTo>
                    <a:pt x="25908" y="25908"/>
                  </a:lnTo>
                  <a:lnTo>
                    <a:pt x="25908" y="19812"/>
                  </a:lnTo>
                  <a:lnTo>
                    <a:pt x="30492" y="19812"/>
                  </a:lnTo>
                  <a:lnTo>
                    <a:pt x="304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3515868" y="469515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4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4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1" name="object 191" descr=""/>
          <p:cNvSpPr txBox="1"/>
          <p:nvPr/>
        </p:nvSpPr>
        <p:spPr>
          <a:xfrm>
            <a:off x="3369634" y="4554571"/>
            <a:ext cx="54292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10">
                <a:latin typeface="Arial"/>
                <a:cs typeface="Arial"/>
              </a:rPr>
              <a:t>app.</a:t>
            </a:r>
            <a:r>
              <a:rPr dirty="0" sz="450" spc="-2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</a:t>
            </a:r>
            <a:r>
              <a:rPr dirty="0" sz="450" spc="1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rate:</a:t>
            </a:r>
            <a:r>
              <a:rPr dirty="0" sz="450" spc="-5">
                <a:latin typeface="Arial"/>
                <a:cs typeface="Arial"/>
              </a:rPr>
              <a:t> </a:t>
            </a:r>
            <a:r>
              <a:rPr dirty="0" sz="450" spc="-10">
                <a:latin typeface="Arial"/>
                <a:cs typeface="Arial"/>
              </a:rPr>
              <a:t>0.299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92" name="object 192" descr=""/>
          <p:cNvGrpSpPr/>
          <p:nvPr/>
        </p:nvGrpSpPr>
        <p:grpSpPr>
          <a:xfrm>
            <a:off x="1339881" y="5340858"/>
            <a:ext cx="664845" cy="278765"/>
            <a:chOff x="1339881" y="5340858"/>
            <a:chExt cx="664845" cy="278765"/>
          </a:xfrm>
        </p:grpSpPr>
        <p:sp>
          <p:nvSpPr>
            <p:cNvPr id="193" name="object 193" descr=""/>
            <p:cNvSpPr/>
            <p:nvPr/>
          </p:nvSpPr>
          <p:spPr>
            <a:xfrm>
              <a:off x="1471421" y="5584266"/>
              <a:ext cx="530860" cy="3175"/>
            </a:xfrm>
            <a:custGeom>
              <a:avLst/>
              <a:gdLst/>
              <a:ahLst/>
              <a:cxnLst/>
              <a:rect l="l" t="t" r="r" b="b"/>
              <a:pathLst>
                <a:path w="530860" h="3175">
                  <a:moveTo>
                    <a:pt x="0" y="0"/>
                  </a:moveTo>
                  <a:lnTo>
                    <a:pt x="41910" y="0"/>
                  </a:lnTo>
                </a:path>
                <a:path w="530860" h="3175">
                  <a:moveTo>
                    <a:pt x="51054" y="0"/>
                  </a:moveTo>
                  <a:lnTo>
                    <a:pt x="66294" y="0"/>
                  </a:lnTo>
                </a:path>
                <a:path w="530860" h="3175">
                  <a:moveTo>
                    <a:pt x="76962" y="0"/>
                  </a:moveTo>
                  <a:lnTo>
                    <a:pt x="92202" y="0"/>
                  </a:lnTo>
                </a:path>
                <a:path w="530860" h="3175">
                  <a:moveTo>
                    <a:pt x="102870" y="0"/>
                  </a:moveTo>
                  <a:lnTo>
                    <a:pt x="124206" y="0"/>
                  </a:lnTo>
                </a:path>
                <a:path w="530860" h="3175">
                  <a:moveTo>
                    <a:pt x="133350" y="0"/>
                  </a:moveTo>
                  <a:lnTo>
                    <a:pt x="150114" y="0"/>
                  </a:lnTo>
                </a:path>
                <a:path w="530860" h="3175">
                  <a:moveTo>
                    <a:pt x="159258" y="0"/>
                  </a:moveTo>
                  <a:lnTo>
                    <a:pt x="180594" y="0"/>
                  </a:lnTo>
                </a:path>
                <a:path w="530860" h="3175">
                  <a:moveTo>
                    <a:pt x="191262" y="0"/>
                  </a:moveTo>
                  <a:lnTo>
                    <a:pt x="206502" y="0"/>
                  </a:lnTo>
                </a:path>
                <a:path w="530860" h="3175">
                  <a:moveTo>
                    <a:pt x="215645" y="0"/>
                  </a:moveTo>
                  <a:lnTo>
                    <a:pt x="232410" y="0"/>
                  </a:lnTo>
                </a:path>
                <a:path w="530860" h="3175">
                  <a:moveTo>
                    <a:pt x="241554" y="0"/>
                  </a:moveTo>
                  <a:lnTo>
                    <a:pt x="262890" y="0"/>
                  </a:lnTo>
                </a:path>
                <a:path w="530860" h="3175">
                  <a:moveTo>
                    <a:pt x="273558" y="0"/>
                  </a:moveTo>
                  <a:lnTo>
                    <a:pt x="288798" y="0"/>
                  </a:lnTo>
                </a:path>
                <a:path w="530860" h="3175">
                  <a:moveTo>
                    <a:pt x="299466" y="0"/>
                  </a:moveTo>
                  <a:lnTo>
                    <a:pt x="319278" y="0"/>
                  </a:lnTo>
                </a:path>
                <a:path w="530860" h="3175">
                  <a:moveTo>
                    <a:pt x="329945" y="0"/>
                  </a:moveTo>
                  <a:lnTo>
                    <a:pt x="345186" y="0"/>
                  </a:lnTo>
                </a:path>
                <a:path w="530860" h="3175">
                  <a:moveTo>
                    <a:pt x="355854" y="0"/>
                  </a:moveTo>
                  <a:lnTo>
                    <a:pt x="371094" y="0"/>
                  </a:lnTo>
                </a:path>
                <a:path w="530860" h="3175">
                  <a:moveTo>
                    <a:pt x="381762" y="0"/>
                  </a:moveTo>
                  <a:lnTo>
                    <a:pt x="401574" y="0"/>
                  </a:lnTo>
                </a:path>
                <a:path w="530860" h="3175">
                  <a:moveTo>
                    <a:pt x="412241" y="0"/>
                  </a:moveTo>
                  <a:lnTo>
                    <a:pt x="427482" y="0"/>
                  </a:lnTo>
                </a:path>
                <a:path w="530860" h="3175">
                  <a:moveTo>
                    <a:pt x="438150" y="0"/>
                  </a:moveTo>
                  <a:lnTo>
                    <a:pt x="457962" y="0"/>
                  </a:lnTo>
                </a:path>
                <a:path w="530860" h="3175">
                  <a:moveTo>
                    <a:pt x="468629" y="0"/>
                  </a:moveTo>
                  <a:lnTo>
                    <a:pt x="483870" y="0"/>
                  </a:lnTo>
                </a:path>
                <a:path w="530860" h="3175">
                  <a:moveTo>
                    <a:pt x="494537" y="0"/>
                  </a:moveTo>
                  <a:lnTo>
                    <a:pt x="509778" y="0"/>
                  </a:lnTo>
                </a:path>
                <a:path w="530860" h="3175">
                  <a:moveTo>
                    <a:pt x="520445" y="0"/>
                  </a:moveTo>
                  <a:lnTo>
                    <a:pt x="530447" y="0"/>
                  </a:lnTo>
                </a:path>
                <a:path w="530860" h="3175">
                  <a:moveTo>
                    <a:pt x="0" y="2576"/>
                  </a:moveTo>
                  <a:lnTo>
                    <a:pt x="530447" y="25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1471421" y="5585650"/>
              <a:ext cx="530860" cy="31115"/>
            </a:xfrm>
            <a:custGeom>
              <a:avLst/>
              <a:gdLst/>
              <a:ahLst/>
              <a:cxnLst/>
              <a:rect l="l" t="t" r="r" b="b"/>
              <a:pathLst>
                <a:path w="530860" h="31114">
                  <a:moveTo>
                    <a:pt x="0" y="0"/>
                  </a:moveTo>
                  <a:lnTo>
                    <a:pt x="0" y="30956"/>
                  </a:lnTo>
                </a:path>
                <a:path w="530860" h="31114">
                  <a:moveTo>
                    <a:pt x="133921" y="0"/>
                  </a:moveTo>
                  <a:lnTo>
                    <a:pt x="133921" y="30956"/>
                  </a:lnTo>
                </a:path>
                <a:path w="530860" h="31114">
                  <a:moveTo>
                    <a:pt x="267843" y="0"/>
                  </a:moveTo>
                  <a:lnTo>
                    <a:pt x="267843" y="30956"/>
                  </a:lnTo>
                </a:path>
                <a:path w="530860" h="31114">
                  <a:moveTo>
                    <a:pt x="401669" y="0"/>
                  </a:moveTo>
                  <a:lnTo>
                    <a:pt x="401669" y="30956"/>
                  </a:lnTo>
                </a:path>
                <a:path w="530860" h="31114">
                  <a:moveTo>
                    <a:pt x="530447" y="0"/>
                  </a:moveTo>
                  <a:lnTo>
                    <a:pt x="530447" y="30956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1372073" y="5343715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w="0" h="201295">
                  <a:moveTo>
                    <a:pt x="0" y="0"/>
                  </a:moveTo>
                  <a:lnTo>
                    <a:pt x="0" y="20078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1342739" y="5343715"/>
              <a:ext cx="30480" cy="201295"/>
            </a:xfrm>
            <a:custGeom>
              <a:avLst/>
              <a:gdLst/>
              <a:ahLst/>
              <a:cxnLst/>
              <a:rect l="l" t="t" r="r" b="b"/>
              <a:pathLst>
                <a:path w="30480" h="201295">
                  <a:moveTo>
                    <a:pt x="0" y="200786"/>
                  </a:moveTo>
                  <a:lnTo>
                    <a:pt x="30384" y="200786"/>
                  </a:lnTo>
                </a:path>
                <a:path w="30480" h="201295">
                  <a:moveTo>
                    <a:pt x="0" y="159639"/>
                  </a:moveTo>
                  <a:lnTo>
                    <a:pt x="30384" y="159639"/>
                  </a:lnTo>
                </a:path>
                <a:path w="30480" h="201295">
                  <a:moveTo>
                    <a:pt x="0" y="118395"/>
                  </a:moveTo>
                  <a:lnTo>
                    <a:pt x="30384" y="118395"/>
                  </a:lnTo>
                </a:path>
                <a:path w="30480" h="201295">
                  <a:moveTo>
                    <a:pt x="0" y="77247"/>
                  </a:moveTo>
                  <a:lnTo>
                    <a:pt x="30384" y="77247"/>
                  </a:lnTo>
                </a:path>
                <a:path w="30480" h="201295">
                  <a:moveTo>
                    <a:pt x="0" y="41242"/>
                  </a:moveTo>
                  <a:lnTo>
                    <a:pt x="30384" y="41242"/>
                  </a:lnTo>
                </a:path>
                <a:path w="30480" h="201295">
                  <a:moveTo>
                    <a:pt x="0" y="0"/>
                  </a:moveTo>
                  <a:lnTo>
                    <a:pt x="30384" y="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7" name="object 197" descr=""/>
          <p:cNvSpPr txBox="1"/>
          <p:nvPr/>
        </p:nvSpPr>
        <p:spPr>
          <a:xfrm>
            <a:off x="1237546" y="5376615"/>
            <a:ext cx="88900" cy="19621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5</a:t>
            </a:r>
            <a:r>
              <a:rPr dirty="0" sz="450" spc="170">
                <a:latin typeface="Arial"/>
                <a:cs typeface="Arial"/>
              </a:rPr>
              <a:t>  </a:t>
            </a:r>
            <a:r>
              <a:rPr dirty="0" sz="450" spc="-25">
                <a:latin typeface="Arial"/>
                <a:cs typeface="Arial"/>
              </a:rPr>
              <a:t>20</a:t>
            </a:r>
            <a:endParaRPr sz="450">
              <a:latin typeface="Arial"/>
              <a:cs typeface="Arial"/>
            </a:endParaRPr>
          </a:p>
        </p:txBody>
      </p:sp>
      <p:sp>
        <p:nvSpPr>
          <p:cNvPr id="198" name="object 198" descr=""/>
          <p:cNvSpPr/>
          <p:nvPr/>
        </p:nvSpPr>
        <p:spPr>
          <a:xfrm>
            <a:off x="1373600" y="5338571"/>
            <a:ext cx="633730" cy="247650"/>
          </a:xfrm>
          <a:custGeom>
            <a:avLst/>
            <a:gdLst/>
            <a:ahLst/>
            <a:cxnLst/>
            <a:rect l="l" t="t" r="r" b="b"/>
            <a:pathLst>
              <a:path w="633730" h="247650">
                <a:moveTo>
                  <a:pt x="0" y="247078"/>
                </a:moveTo>
                <a:lnTo>
                  <a:pt x="633412" y="247078"/>
                </a:lnTo>
                <a:lnTo>
                  <a:pt x="633412" y="0"/>
                </a:lnTo>
                <a:lnTo>
                  <a:pt x="0" y="0"/>
                </a:lnTo>
                <a:lnTo>
                  <a:pt x="0" y="247078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 descr=""/>
          <p:cNvSpPr txBox="1"/>
          <p:nvPr/>
        </p:nvSpPr>
        <p:spPr>
          <a:xfrm>
            <a:off x="1589576" y="5769232"/>
            <a:ext cx="21971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30">
                <a:latin typeface="Arial"/>
                <a:cs typeface="Arial"/>
              </a:rPr>
              <a:t>LNPRO1</a:t>
            </a:r>
            <a:endParaRPr sz="450">
              <a:latin typeface="Arial"/>
              <a:cs typeface="Arial"/>
            </a:endParaRPr>
          </a:p>
        </p:txBody>
      </p:sp>
      <p:sp>
        <p:nvSpPr>
          <p:cNvPr id="200" name="object 200" descr=""/>
          <p:cNvSpPr txBox="1"/>
          <p:nvPr/>
        </p:nvSpPr>
        <p:spPr>
          <a:xfrm>
            <a:off x="1109527" y="5395154"/>
            <a:ext cx="88900" cy="13462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5">
                <a:latin typeface="Arial"/>
                <a:cs typeface="Arial"/>
              </a:rPr>
              <a:t>BU1</a:t>
            </a:r>
            <a:endParaRPr sz="450">
              <a:latin typeface="Arial"/>
              <a:cs typeface="Arial"/>
            </a:endParaRPr>
          </a:p>
        </p:txBody>
      </p:sp>
      <p:pic>
        <p:nvPicPr>
          <p:cNvPr id="201" name="object 20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73124" y="5338571"/>
            <a:ext cx="633983" cy="246888"/>
          </a:xfrm>
          <a:prstGeom prst="rect">
            <a:avLst/>
          </a:prstGeom>
        </p:spPr>
      </p:pic>
      <p:sp>
        <p:nvSpPr>
          <p:cNvPr id="202" name="object 202" descr=""/>
          <p:cNvSpPr txBox="1"/>
          <p:nvPr/>
        </p:nvSpPr>
        <p:spPr>
          <a:xfrm>
            <a:off x="1421919" y="5508012"/>
            <a:ext cx="635635" cy="2209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925" marR="30480" indent="2540">
              <a:lnSpc>
                <a:spcPct val="142200"/>
              </a:lnSpc>
              <a:spcBef>
                <a:spcPts val="100"/>
              </a:spcBef>
            </a:pPr>
            <a:r>
              <a:rPr dirty="0" baseline="6172" sz="675">
                <a:latin typeface="Arial"/>
                <a:cs typeface="Arial"/>
              </a:rPr>
              <a:t>A</a:t>
            </a:r>
            <a:r>
              <a:rPr dirty="0" baseline="6172" sz="675" spc="480">
                <a:latin typeface="Arial"/>
                <a:cs typeface="Arial"/>
              </a:rPr>
              <a:t>  </a:t>
            </a:r>
            <a:r>
              <a:rPr dirty="0" sz="450" spc="-75">
                <a:latin typeface="Arial"/>
                <a:cs typeface="Arial"/>
              </a:rPr>
              <a:t>AA</a:t>
            </a:r>
            <a:r>
              <a:rPr dirty="0" sz="450" spc="-65">
                <a:latin typeface="Arial"/>
                <a:cs typeface="Arial"/>
              </a:rPr>
              <a:t> </a:t>
            </a:r>
            <a:r>
              <a:rPr dirty="0" sz="450" spc="-130">
                <a:latin typeface="Arial"/>
                <a:cs typeface="Arial"/>
              </a:rPr>
              <a:t>A</a:t>
            </a:r>
            <a:r>
              <a:rPr dirty="0" baseline="18518" sz="675" spc="-195">
                <a:latin typeface="Arial"/>
                <a:cs typeface="Arial"/>
              </a:rPr>
              <a:t>A</a:t>
            </a:r>
            <a:r>
              <a:rPr dirty="0" baseline="6172" sz="675" spc="-195">
                <a:latin typeface="Arial"/>
                <a:cs typeface="Arial"/>
              </a:rPr>
              <a:t>AA</a:t>
            </a:r>
            <a:r>
              <a:rPr dirty="0" baseline="12345" sz="675" spc="-195">
                <a:latin typeface="Arial"/>
                <a:cs typeface="Arial"/>
              </a:rPr>
              <a:t>AAAA</a:t>
            </a:r>
            <a:r>
              <a:rPr dirty="0" baseline="12345" sz="675" spc="292">
                <a:latin typeface="Arial"/>
                <a:cs typeface="Arial"/>
              </a:rPr>
              <a:t>  </a:t>
            </a:r>
            <a:r>
              <a:rPr dirty="0" baseline="12345" sz="675" spc="-75">
                <a:latin typeface="Arial"/>
                <a:cs typeface="Arial"/>
              </a:rPr>
              <a:t>A</a:t>
            </a:r>
            <a:r>
              <a:rPr dirty="0" baseline="12345" sz="675" spc="60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4</a:t>
            </a:r>
            <a:r>
              <a:rPr dirty="0" sz="450" spc="270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6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7</a:t>
            </a:r>
            <a:r>
              <a:rPr dirty="0" sz="450" spc="254">
                <a:latin typeface="Arial"/>
                <a:cs typeface="Arial"/>
              </a:rPr>
              <a:t>  </a:t>
            </a:r>
            <a:r>
              <a:rPr dirty="0" sz="450" spc="-50">
                <a:latin typeface="Arial"/>
                <a:cs typeface="Arial"/>
              </a:rPr>
              <a:t>8</a:t>
            </a:r>
            <a:endParaRPr sz="450">
              <a:latin typeface="Arial"/>
              <a:cs typeface="Arial"/>
            </a:endParaRPr>
          </a:p>
        </p:txBody>
      </p:sp>
      <p:sp>
        <p:nvSpPr>
          <p:cNvPr id="203" name="object 203" descr=""/>
          <p:cNvSpPr txBox="1"/>
          <p:nvPr/>
        </p:nvSpPr>
        <p:spPr>
          <a:xfrm>
            <a:off x="1360955" y="5444587"/>
            <a:ext cx="539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204" name="object 204" descr=""/>
          <p:cNvSpPr txBox="1"/>
          <p:nvPr/>
        </p:nvSpPr>
        <p:spPr>
          <a:xfrm>
            <a:off x="1443778" y="5459864"/>
            <a:ext cx="3333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295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450" spc="-20">
                <a:latin typeface="Arial"/>
                <a:cs typeface="Arial"/>
              </a:rPr>
              <a:t>B</a:t>
            </a:r>
            <a:r>
              <a:rPr dirty="0" baseline="-12345" sz="675" spc="-3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2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12345" sz="675" spc="-3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baseline="-12345" sz="675">
              <a:latin typeface="Arial"/>
              <a:cs typeface="Arial"/>
            </a:endParaRPr>
          </a:p>
        </p:txBody>
      </p:sp>
      <p:sp>
        <p:nvSpPr>
          <p:cNvPr id="205" name="object 205" descr=""/>
          <p:cNvSpPr txBox="1"/>
          <p:nvPr/>
        </p:nvSpPr>
        <p:spPr>
          <a:xfrm>
            <a:off x="1978184" y="5366874"/>
            <a:ext cx="539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206" name="object 206" descr=""/>
          <p:cNvSpPr txBox="1"/>
          <p:nvPr/>
        </p:nvSpPr>
        <p:spPr>
          <a:xfrm>
            <a:off x="1458497" y="5299823"/>
            <a:ext cx="21844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135">
                <a:latin typeface="Arial"/>
                <a:cs typeface="Arial"/>
              </a:rPr>
              <a:t>CCCC</a:t>
            </a:r>
            <a:r>
              <a:rPr dirty="0" sz="450" spc="-7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C</a:t>
            </a:r>
            <a:r>
              <a:rPr dirty="0" sz="450" spc="15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207" name="object 207" descr=""/>
          <p:cNvSpPr txBox="1"/>
          <p:nvPr/>
        </p:nvSpPr>
        <p:spPr>
          <a:xfrm>
            <a:off x="1407196" y="5388216"/>
            <a:ext cx="4826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 spc="-95">
                <a:latin typeface="Arial"/>
                <a:cs typeface="Arial"/>
              </a:rPr>
              <a:t>B</a:t>
            </a:r>
            <a:r>
              <a:rPr dirty="0" baseline="6172" sz="675" spc="-142">
                <a:latin typeface="Arial"/>
                <a:cs typeface="Arial"/>
              </a:rPr>
              <a:t>B</a:t>
            </a:r>
            <a:r>
              <a:rPr dirty="0" sz="450" spc="-9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142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37037" sz="675" spc="-14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55555" sz="675" spc="-14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55555" sz="675" spc="64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6172" sz="675" spc="-15">
                <a:latin typeface="Arial"/>
                <a:cs typeface="Arial"/>
              </a:rPr>
              <a:t>C</a:t>
            </a:r>
            <a:r>
              <a:rPr dirty="0" baseline="37037" sz="675" spc="-15">
                <a:latin typeface="Arial"/>
                <a:cs typeface="Arial"/>
              </a:rPr>
              <a:t>C</a:t>
            </a:r>
            <a:r>
              <a:rPr dirty="0" baseline="6172" sz="675" spc="-15">
                <a:latin typeface="Arial"/>
                <a:cs typeface="Arial"/>
              </a:rPr>
              <a:t>C</a:t>
            </a:r>
            <a:r>
              <a:rPr dirty="0" baseline="12345" sz="675" spc="-1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30864" sz="675" spc="-1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baseline="30864" sz="675">
              <a:latin typeface="Arial"/>
              <a:cs typeface="Arial"/>
            </a:endParaRPr>
          </a:p>
        </p:txBody>
      </p:sp>
      <p:sp>
        <p:nvSpPr>
          <p:cNvPr id="208" name="object 208" descr=""/>
          <p:cNvSpPr txBox="1"/>
          <p:nvPr/>
        </p:nvSpPr>
        <p:spPr>
          <a:xfrm>
            <a:off x="1381296" y="5397375"/>
            <a:ext cx="57848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30864" sz="675" spc="-22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24691" sz="675" spc="-22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50">
                <a:latin typeface="Arial"/>
                <a:cs typeface="Arial"/>
              </a:rPr>
              <a:t>B</a:t>
            </a:r>
            <a:r>
              <a:rPr dirty="0" baseline="-12345" sz="675" spc="-225">
                <a:latin typeface="Arial"/>
                <a:cs typeface="Arial"/>
              </a:rPr>
              <a:t>B</a:t>
            </a:r>
            <a:r>
              <a:rPr dirty="0" sz="450" spc="-15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225">
                <a:latin typeface="Arial"/>
                <a:cs typeface="Arial"/>
              </a:rPr>
              <a:t>B</a:t>
            </a:r>
            <a:r>
              <a:rPr dirty="0" sz="450" spc="-150">
                <a:latin typeface="Arial"/>
                <a:cs typeface="Arial"/>
              </a:rPr>
              <a:t>B</a:t>
            </a:r>
            <a:r>
              <a:rPr dirty="0" baseline="12345" sz="675" spc="-22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150">
                <a:latin typeface="Arial"/>
                <a:cs typeface="Arial"/>
              </a:rPr>
              <a:t>BB</a:t>
            </a:r>
            <a:r>
              <a:rPr dirty="0" baseline="-18518" sz="675" spc="-225">
                <a:latin typeface="Arial"/>
                <a:cs typeface="Arial"/>
              </a:rPr>
              <a:t>BB</a:t>
            </a:r>
            <a:r>
              <a:rPr dirty="0" baseline="-12345" sz="675" spc="-225">
                <a:latin typeface="Arial"/>
                <a:cs typeface="Arial"/>
              </a:rPr>
              <a:t>B</a:t>
            </a:r>
            <a:r>
              <a:rPr dirty="0" baseline="-12345" sz="675" spc="172">
                <a:latin typeface="Arial"/>
                <a:cs typeface="Arial"/>
              </a:rPr>
              <a:t> </a:t>
            </a:r>
            <a:r>
              <a:rPr dirty="0" baseline="-12345" sz="675">
                <a:latin typeface="Arial"/>
                <a:cs typeface="Arial"/>
              </a:rPr>
              <a:t>C</a:t>
            </a:r>
            <a:r>
              <a:rPr dirty="0" baseline="-12345" sz="675" spc="187">
                <a:latin typeface="Arial"/>
                <a:cs typeface="Arial"/>
              </a:rPr>
              <a:t> </a:t>
            </a:r>
            <a:r>
              <a:rPr dirty="0" baseline="-18518" sz="675">
                <a:latin typeface="Arial"/>
                <a:cs typeface="Arial"/>
              </a:rPr>
              <a:t>C </a:t>
            </a:r>
            <a:r>
              <a:rPr dirty="0" baseline="6172" sz="675" spc="-15">
                <a:latin typeface="Arial"/>
                <a:cs typeface="Arial"/>
              </a:rPr>
              <a:t>C</a:t>
            </a:r>
            <a:r>
              <a:rPr dirty="0" baseline="6172" sz="675" spc="-112">
                <a:latin typeface="Arial"/>
                <a:cs typeface="Arial"/>
              </a:rPr>
              <a:t> </a:t>
            </a:r>
            <a:r>
              <a:rPr dirty="0" baseline="-12345" sz="675" spc="-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37">
                <a:latin typeface="Arial"/>
                <a:cs typeface="Arial"/>
              </a:rPr>
              <a:t>C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209" name="object 209" descr=""/>
          <p:cNvSpPr txBox="1"/>
          <p:nvPr/>
        </p:nvSpPr>
        <p:spPr>
          <a:xfrm>
            <a:off x="1474244" y="5423279"/>
            <a:ext cx="22034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 spc="-220">
                <a:latin typeface="Arial"/>
                <a:cs typeface="Arial"/>
              </a:rPr>
              <a:t>B</a:t>
            </a:r>
            <a:r>
              <a:rPr dirty="0" baseline="-18518" sz="675" spc="-97">
                <a:latin typeface="Arial"/>
                <a:cs typeface="Arial"/>
              </a:rPr>
              <a:t>B</a:t>
            </a:r>
            <a:r>
              <a:rPr dirty="0" baseline="6172" sz="675" spc="-13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5">
                <a:latin typeface="Arial"/>
                <a:cs typeface="Arial"/>
              </a:rPr>
              <a:t>B</a:t>
            </a:r>
            <a:r>
              <a:rPr dirty="0" sz="450" spc="20">
                <a:latin typeface="Arial"/>
                <a:cs typeface="Arial"/>
              </a:rPr>
              <a:t> </a:t>
            </a:r>
            <a:r>
              <a:rPr dirty="0" sz="450" spc="-28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10" name="object 210" descr=""/>
          <p:cNvGrpSpPr/>
          <p:nvPr/>
        </p:nvGrpSpPr>
        <p:grpSpPr>
          <a:xfrm>
            <a:off x="1370742" y="5335714"/>
            <a:ext cx="639445" cy="253365"/>
            <a:chOff x="1370742" y="5335714"/>
            <a:chExt cx="639445" cy="253365"/>
          </a:xfrm>
        </p:grpSpPr>
        <p:sp>
          <p:nvSpPr>
            <p:cNvPr id="211" name="object 211" descr=""/>
            <p:cNvSpPr/>
            <p:nvPr/>
          </p:nvSpPr>
          <p:spPr>
            <a:xfrm>
              <a:off x="1373600" y="5338571"/>
              <a:ext cx="633730" cy="247650"/>
            </a:xfrm>
            <a:custGeom>
              <a:avLst/>
              <a:gdLst/>
              <a:ahLst/>
              <a:cxnLst/>
              <a:rect l="l" t="t" r="r" b="b"/>
              <a:pathLst>
                <a:path w="633730" h="247650">
                  <a:moveTo>
                    <a:pt x="0" y="247078"/>
                  </a:moveTo>
                  <a:lnTo>
                    <a:pt x="633412" y="247078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7078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1754124" y="5554992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79">
                  <a:moveTo>
                    <a:pt x="32004" y="10655"/>
                  </a:moveTo>
                  <a:lnTo>
                    <a:pt x="25908" y="10655"/>
                  </a:lnTo>
                  <a:lnTo>
                    <a:pt x="25908" y="4572"/>
                  </a:lnTo>
                  <a:lnTo>
                    <a:pt x="21323" y="4572"/>
                  </a:lnTo>
                  <a:lnTo>
                    <a:pt x="21323" y="0"/>
                  </a:lnTo>
                  <a:lnTo>
                    <a:pt x="10655" y="0"/>
                  </a:lnTo>
                  <a:lnTo>
                    <a:pt x="10655" y="4572"/>
                  </a:lnTo>
                  <a:lnTo>
                    <a:pt x="6096" y="4572"/>
                  </a:lnTo>
                  <a:lnTo>
                    <a:pt x="6096" y="10655"/>
                  </a:lnTo>
                  <a:lnTo>
                    <a:pt x="0" y="10655"/>
                  </a:lnTo>
                  <a:lnTo>
                    <a:pt x="0" y="19812"/>
                  </a:lnTo>
                  <a:lnTo>
                    <a:pt x="6096" y="19812"/>
                  </a:lnTo>
                  <a:lnTo>
                    <a:pt x="6096" y="25895"/>
                  </a:lnTo>
                  <a:lnTo>
                    <a:pt x="10655" y="25895"/>
                  </a:lnTo>
                  <a:lnTo>
                    <a:pt x="10655" y="30480"/>
                  </a:lnTo>
                  <a:lnTo>
                    <a:pt x="21323" y="30480"/>
                  </a:lnTo>
                  <a:lnTo>
                    <a:pt x="21323" y="25895"/>
                  </a:lnTo>
                  <a:lnTo>
                    <a:pt x="25908" y="25895"/>
                  </a:lnTo>
                  <a:lnTo>
                    <a:pt x="25908" y="19812"/>
                  </a:lnTo>
                  <a:lnTo>
                    <a:pt x="32004" y="19812"/>
                  </a:lnTo>
                  <a:lnTo>
                    <a:pt x="32004" y="10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1754695" y="5554789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1574279" y="5425439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80" h="32385">
                  <a:moveTo>
                    <a:pt x="30480" y="10668"/>
                  </a:moveTo>
                  <a:lnTo>
                    <a:pt x="25920" y="10668"/>
                  </a:lnTo>
                  <a:lnTo>
                    <a:pt x="25920" y="6096"/>
                  </a:lnTo>
                  <a:lnTo>
                    <a:pt x="21348" y="6096"/>
                  </a:lnTo>
                  <a:lnTo>
                    <a:pt x="21348" y="0"/>
                  </a:lnTo>
                  <a:lnTo>
                    <a:pt x="10668" y="0"/>
                  </a:lnTo>
                  <a:lnTo>
                    <a:pt x="10668" y="6096"/>
                  </a:lnTo>
                  <a:lnTo>
                    <a:pt x="6108" y="6096"/>
                  </a:lnTo>
                  <a:lnTo>
                    <a:pt x="6108" y="10668"/>
                  </a:lnTo>
                  <a:lnTo>
                    <a:pt x="0" y="10668"/>
                  </a:lnTo>
                  <a:lnTo>
                    <a:pt x="0" y="21348"/>
                  </a:lnTo>
                  <a:lnTo>
                    <a:pt x="6096" y="21348"/>
                  </a:lnTo>
                  <a:lnTo>
                    <a:pt x="6096" y="25908"/>
                  </a:lnTo>
                  <a:lnTo>
                    <a:pt x="10668" y="25908"/>
                  </a:lnTo>
                  <a:lnTo>
                    <a:pt x="10668" y="32016"/>
                  </a:lnTo>
                  <a:lnTo>
                    <a:pt x="21348" y="32016"/>
                  </a:lnTo>
                  <a:lnTo>
                    <a:pt x="21348" y="25920"/>
                  </a:lnTo>
                  <a:lnTo>
                    <a:pt x="25920" y="25908"/>
                  </a:lnTo>
                  <a:lnTo>
                    <a:pt x="25920" y="21348"/>
                  </a:lnTo>
                  <a:lnTo>
                    <a:pt x="30480" y="21348"/>
                  </a:lnTo>
                  <a:lnTo>
                    <a:pt x="3048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1574482" y="5426106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4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1610855" y="5410199"/>
              <a:ext cx="31115" cy="32384"/>
            </a:xfrm>
            <a:custGeom>
              <a:avLst/>
              <a:gdLst/>
              <a:ahLst/>
              <a:cxnLst/>
              <a:rect l="l" t="t" r="r" b="b"/>
              <a:pathLst>
                <a:path w="31114" h="32385">
                  <a:moveTo>
                    <a:pt x="30492" y="10668"/>
                  </a:moveTo>
                  <a:lnTo>
                    <a:pt x="25920" y="10668"/>
                  </a:lnTo>
                  <a:lnTo>
                    <a:pt x="25920" y="6108"/>
                  </a:lnTo>
                  <a:lnTo>
                    <a:pt x="19812" y="6108"/>
                  </a:lnTo>
                  <a:lnTo>
                    <a:pt x="19812" y="0"/>
                  </a:lnTo>
                  <a:lnTo>
                    <a:pt x="10680" y="0"/>
                  </a:lnTo>
                  <a:lnTo>
                    <a:pt x="10680" y="6108"/>
                  </a:lnTo>
                  <a:lnTo>
                    <a:pt x="4584" y="6108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4584" y="21336"/>
                  </a:lnTo>
                  <a:lnTo>
                    <a:pt x="4584" y="25908"/>
                  </a:lnTo>
                  <a:lnTo>
                    <a:pt x="10680" y="25908"/>
                  </a:lnTo>
                  <a:lnTo>
                    <a:pt x="10680" y="32004"/>
                  </a:lnTo>
                  <a:lnTo>
                    <a:pt x="19812" y="32004"/>
                  </a:lnTo>
                  <a:lnTo>
                    <a:pt x="19824" y="25908"/>
                  </a:lnTo>
                  <a:lnTo>
                    <a:pt x="25908" y="25908"/>
                  </a:lnTo>
                  <a:lnTo>
                    <a:pt x="25908" y="21336"/>
                  </a:lnTo>
                  <a:lnTo>
                    <a:pt x="30492" y="21336"/>
                  </a:lnTo>
                  <a:lnTo>
                    <a:pt x="304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1610486" y="5410676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8" name="object 218" descr=""/>
          <p:cNvSpPr txBox="1"/>
          <p:nvPr/>
        </p:nvSpPr>
        <p:spPr>
          <a:xfrm>
            <a:off x="1428031" y="5264759"/>
            <a:ext cx="54419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10">
                <a:latin typeface="Arial"/>
                <a:cs typeface="Arial"/>
              </a:rPr>
              <a:t>app.</a:t>
            </a:r>
            <a:r>
              <a:rPr dirty="0" sz="450" spc="-1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 rate: </a:t>
            </a:r>
            <a:r>
              <a:rPr dirty="0" sz="450" spc="-10">
                <a:latin typeface="Arial"/>
                <a:cs typeface="Arial"/>
              </a:rPr>
              <a:t>0.286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19" name="object 219" descr=""/>
          <p:cNvGrpSpPr/>
          <p:nvPr/>
        </p:nvGrpSpPr>
        <p:grpSpPr>
          <a:xfrm>
            <a:off x="2441829" y="5581803"/>
            <a:ext cx="536575" cy="38100"/>
            <a:chOff x="2441829" y="5581803"/>
            <a:chExt cx="536575" cy="38100"/>
          </a:xfrm>
        </p:grpSpPr>
        <p:sp>
          <p:nvSpPr>
            <p:cNvPr id="220" name="object 220" descr=""/>
            <p:cNvSpPr/>
            <p:nvPr/>
          </p:nvSpPr>
          <p:spPr>
            <a:xfrm>
              <a:off x="2444686" y="5583073"/>
              <a:ext cx="530860" cy="3810"/>
            </a:xfrm>
            <a:custGeom>
              <a:avLst/>
              <a:gdLst/>
              <a:ahLst/>
              <a:cxnLst/>
              <a:rect l="l" t="t" r="r" b="b"/>
              <a:pathLst>
                <a:path w="530860" h="3810">
                  <a:moveTo>
                    <a:pt x="0" y="1193"/>
                  </a:moveTo>
                  <a:lnTo>
                    <a:pt x="47053" y="1193"/>
                  </a:lnTo>
                </a:path>
                <a:path w="530860" h="3810">
                  <a:moveTo>
                    <a:pt x="56197" y="1193"/>
                  </a:moveTo>
                  <a:lnTo>
                    <a:pt x="77533" y="1193"/>
                  </a:lnTo>
                </a:path>
                <a:path w="530860" h="3810">
                  <a:moveTo>
                    <a:pt x="88201" y="1193"/>
                  </a:moveTo>
                  <a:lnTo>
                    <a:pt x="103441" y="1193"/>
                  </a:lnTo>
                </a:path>
                <a:path w="530860" h="3810">
                  <a:moveTo>
                    <a:pt x="114109" y="1193"/>
                  </a:moveTo>
                  <a:lnTo>
                    <a:pt x="129349" y="1193"/>
                  </a:lnTo>
                </a:path>
                <a:path w="530860" h="3810">
                  <a:moveTo>
                    <a:pt x="138493" y="1193"/>
                  </a:moveTo>
                  <a:lnTo>
                    <a:pt x="159829" y="1193"/>
                  </a:lnTo>
                </a:path>
                <a:path w="530860" h="3810">
                  <a:moveTo>
                    <a:pt x="170497" y="1193"/>
                  </a:moveTo>
                  <a:lnTo>
                    <a:pt x="185737" y="1193"/>
                  </a:lnTo>
                </a:path>
                <a:path w="530860" h="3810">
                  <a:moveTo>
                    <a:pt x="196405" y="1193"/>
                  </a:moveTo>
                  <a:lnTo>
                    <a:pt x="211645" y="1193"/>
                  </a:lnTo>
                </a:path>
                <a:path w="530860" h="3810">
                  <a:moveTo>
                    <a:pt x="220789" y="1193"/>
                  </a:moveTo>
                  <a:lnTo>
                    <a:pt x="242125" y="1193"/>
                  </a:lnTo>
                </a:path>
                <a:path w="530860" h="3810">
                  <a:moveTo>
                    <a:pt x="252793" y="1193"/>
                  </a:moveTo>
                  <a:lnTo>
                    <a:pt x="268033" y="1193"/>
                  </a:lnTo>
                </a:path>
                <a:path w="530860" h="3810">
                  <a:moveTo>
                    <a:pt x="278701" y="1193"/>
                  </a:moveTo>
                  <a:lnTo>
                    <a:pt x="298513" y="1193"/>
                  </a:lnTo>
                </a:path>
                <a:path w="530860" h="3810">
                  <a:moveTo>
                    <a:pt x="309181" y="1193"/>
                  </a:moveTo>
                  <a:lnTo>
                    <a:pt x="324421" y="1193"/>
                  </a:lnTo>
                </a:path>
                <a:path w="530860" h="3810">
                  <a:moveTo>
                    <a:pt x="335089" y="1193"/>
                  </a:moveTo>
                  <a:lnTo>
                    <a:pt x="350329" y="1193"/>
                  </a:lnTo>
                </a:path>
                <a:path w="530860" h="3810">
                  <a:moveTo>
                    <a:pt x="360997" y="1193"/>
                  </a:moveTo>
                  <a:lnTo>
                    <a:pt x="380809" y="1193"/>
                  </a:lnTo>
                </a:path>
                <a:path w="530860" h="3810">
                  <a:moveTo>
                    <a:pt x="391477" y="1193"/>
                  </a:moveTo>
                  <a:lnTo>
                    <a:pt x="406717" y="1193"/>
                  </a:lnTo>
                </a:path>
                <a:path w="530860" h="3810">
                  <a:moveTo>
                    <a:pt x="417385" y="1193"/>
                  </a:moveTo>
                  <a:lnTo>
                    <a:pt x="437197" y="1193"/>
                  </a:lnTo>
                </a:path>
                <a:path w="530860" h="3810">
                  <a:moveTo>
                    <a:pt x="447865" y="1193"/>
                  </a:moveTo>
                  <a:lnTo>
                    <a:pt x="463105" y="1193"/>
                  </a:lnTo>
                </a:path>
                <a:path w="530860" h="3810">
                  <a:moveTo>
                    <a:pt x="473773" y="1193"/>
                  </a:moveTo>
                  <a:lnTo>
                    <a:pt x="489013" y="1193"/>
                  </a:lnTo>
                </a:path>
                <a:path w="530860" h="3810">
                  <a:moveTo>
                    <a:pt x="499681" y="1193"/>
                  </a:moveTo>
                  <a:lnTo>
                    <a:pt x="519493" y="1193"/>
                  </a:lnTo>
                </a:path>
                <a:path w="530860" h="3810">
                  <a:moveTo>
                    <a:pt x="530304" y="0"/>
                  </a:moveTo>
                  <a:lnTo>
                    <a:pt x="530304" y="2386"/>
                  </a:lnTo>
                </a:path>
                <a:path w="530860" h="3810">
                  <a:moveTo>
                    <a:pt x="0" y="3769"/>
                  </a:moveTo>
                  <a:lnTo>
                    <a:pt x="530447" y="37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2444686" y="5585650"/>
              <a:ext cx="530860" cy="31115"/>
            </a:xfrm>
            <a:custGeom>
              <a:avLst/>
              <a:gdLst/>
              <a:ahLst/>
              <a:cxnLst/>
              <a:rect l="l" t="t" r="r" b="b"/>
              <a:pathLst>
                <a:path w="530860" h="31114">
                  <a:moveTo>
                    <a:pt x="0" y="0"/>
                  </a:moveTo>
                  <a:lnTo>
                    <a:pt x="0" y="30956"/>
                  </a:lnTo>
                </a:path>
                <a:path w="530860" h="31114">
                  <a:moveTo>
                    <a:pt x="133921" y="0"/>
                  </a:moveTo>
                  <a:lnTo>
                    <a:pt x="133921" y="30956"/>
                  </a:lnTo>
                </a:path>
                <a:path w="530860" h="31114">
                  <a:moveTo>
                    <a:pt x="262699" y="0"/>
                  </a:moveTo>
                  <a:lnTo>
                    <a:pt x="262699" y="30956"/>
                  </a:lnTo>
                </a:path>
                <a:path w="530860" h="31114">
                  <a:moveTo>
                    <a:pt x="396525" y="0"/>
                  </a:moveTo>
                  <a:lnTo>
                    <a:pt x="396525" y="30956"/>
                  </a:lnTo>
                </a:path>
                <a:path w="530860" h="31114">
                  <a:moveTo>
                    <a:pt x="530447" y="0"/>
                  </a:moveTo>
                  <a:lnTo>
                    <a:pt x="530447" y="30956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2" name="object 222" descr=""/>
          <p:cNvSpPr txBox="1"/>
          <p:nvPr/>
        </p:nvSpPr>
        <p:spPr>
          <a:xfrm>
            <a:off x="2429312" y="5635095"/>
            <a:ext cx="5746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>
                <a:latin typeface="Arial"/>
                <a:cs typeface="Arial"/>
              </a:rPr>
              <a:t>4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</a:t>
            </a:r>
            <a:r>
              <a:rPr dirty="0" sz="450" spc="254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6</a:t>
            </a:r>
            <a:r>
              <a:rPr dirty="0" sz="450" spc="270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7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 spc="-50">
                <a:latin typeface="Arial"/>
                <a:cs typeface="Arial"/>
              </a:rPr>
              <a:t>8</a:t>
            </a:r>
            <a:endParaRPr sz="450">
              <a:latin typeface="Arial"/>
              <a:cs typeface="Arial"/>
            </a:endParaRPr>
          </a:p>
        </p:txBody>
      </p:sp>
      <p:sp>
        <p:nvSpPr>
          <p:cNvPr id="223" name="object 223" descr=""/>
          <p:cNvSpPr/>
          <p:nvPr/>
        </p:nvSpPr>
        <p:spPr>
          <a:xfrm>
            <a:off x="2316003" y="5348859"/>
            <a:ext cx="31115" cy="231775"/>
          </a:xfrm>
          <a:custGeom>
            <a:avLst/>
            <a:gdLst/>
            <a:ahLst/>
            <a:cxnLst/>
            <a:rect l="l" t="t" r="r" b="b"/>
            <a:pathLst>
              <a:path w="31114" h="231775">
                <a:moveTo>
                  <a:pt x="30861" y="231648"/>
                </a:moveTo>
                <a:lnTo>
                  <a:pt x="30861" y="0"/>
                </a:lnTo>
              </a:path>
              <a:path w="31114" h="231775">
                <a:moveTo>
                  <a:pt x="30861" y="231648"/>
                </a:moveTo>
                <a:lnTo>
                  <a:pt x="0" y="231648"/>
                </a:lnTo>
              </a:path>
              <a:path w="31114" h="231775">
                <a:moveTo>
                  <a:pt x="30861" y="190500"/>
                </a:moveTo>
                <a:lnTo>
                  <a:pt x="0" y="190500"/>
                </a:lnTo>
              </a:path>
              <a:path w="31114" h="231775">
                <a:moveTo>
                  <a:pt x="30861" y="154495"/>
                </a:moveTo>
                <a:lnTo>
                  <a:pt x="0" y="154495"/>
                </a:lnTo>
              </a:path>
              <a:path w="31114" h="231775">
                <a:moveTo>
                  <a:pt x="30861" y="113252"/>
                </a:moveTo>
                <a:lnTo>
                  <a:pt x="0" y="113252"/>
                </a:lnTo>
              </a:path>
              <a:path w="31114" h="231775">
                <a:moveTo>
                  <a:pt x="30861" y="77247"/>
                </a:moveTo>
                <a:lnTo>
                  <a:pt x="0" y="77247"/>
                </a:lnTo>
              </a:path>
              <a:path w="31114" h="231775">
                <a:moveTo>
                  <a:pt x="30861" y="41243"/>
                </a:moveTo>
                <a:lnTo>
                  <a:pt x="0" y="41243"/>
                </a:lnTo>
              </a:path>
              <a:path w="31114" h="231775">
                <a:moveTo>
                  <a:pt x="30861" y="0"/>
                </a:moveTo>
                <a:lnTo>
                  <a:pt x="0" y="0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 descr=""/>
          <p:cNvSpPr txBox="1"/>
          <p:nvPr/>
        </p:nvSpPr>
        <p:spPr>
          <a:xfrm>
            <a:off x="2211401" y="5304904"/>
            <a:ext cx="88900" cy="31940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10</a:t>
            </a:r>
            <a:r>
              <a:rPr dirty="0" sz="450" spc="29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40</a:t>
            </a:r>
            <a:r>
              <a:rPr dirty="0" sz="450" spc="260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70</a:t>
            </a:r>
            <a:endParaRPr sz="450">
              <a:latin typeface="Arial"/>
              <a:cs typeface="Arial"/>
            </a:endParaRPr>
          </a:p>
        </p:txBody>
      </p:sp>
      <p:sp>
        <p:nvSpPr>
          <p:cNvPr id="225" name="object 225" descr=""/>
          <p:cNvSpPr/>
          <p:nvPr/>
        </p:nvSpPr>
        <p:spPr>
          <a:xfrm>
            <a:off x="2346864" y="5338571"/>
            <a:ext cx="633730" cy="247650"/>
          </a:xfrm>
          <a:custGeom>
            <a:avLst/>
            <a:gdLst/>
            <a:ahLst/>
            <a:cxnLst/>
            <a:rect l="l" t="t" r="r" b="b"/>
            <a:pathLst>
              <a:path w="633730" h="247650">
                <a:moveTo>
                  <a:pt x="0" y="247078"/>
                </a:moveTo>
                <a:lnTo>
                  <a:pt x="633412" y="247078"/>
                </a:lnTo>
                <a:lnTo>
                  <a:pt x="633412" y="0"/>
                </a:lnTo>
                <a:lnTo>
                  <a:pt x="0" y="0"/>
                </a:lnTo>
                <a:lnTo>
                  <a:pt x="0" y="247078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 descr=""/>
          <p:cNvSpPr txBox="1"/>
          <p:nvPr/>
        </p:nvSpPr>
        <p:spPr>
          <a:xfrm>
            <a:off x="2561909" y="5769232"/>
            <a:ext cx="21971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30">
                <a:latin typeface="Arial"/>
                <a:cs typeface="Arial"/>
              </a:rPr>
              <a:t>LNPRO1</a:t>
            </a:r>
            <a:endParaRPr sz="450">
              <a:latin typeface="Arial"/>
              <a:cs typeface="Arial"/>
            </a:endParaRPr>
          </a:p>
        </p:txBody>
      </p:sp>
      <p:sp>
        <p:nvSpPr>
          <p:cNvPr id="227" name="object 227" descr=""/>
          <p:cNvSpPr txBox="1"/>
          <p:nvPr/>
        </p:nvSpPr>
        <p:spPr>
          <a:xfrm>
            <a:off x="2081861" y="5370479"/>
            <a:ext cx="88900" cy="18415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0">
                <a:latin typeface="Arial"/>
                <a:cs typeface="Arial"/>
              </a:rPr>
              <a:t>MEPR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28" name="object 228" descr=""/>
          <p:cNvGrpSpPr/>
          <p:nvPr/>
        </p:nvGrpSpPr>
        <p:grpSpPr>
          <a:xfrm>
            <a:off x="2346960" y="5338571"/>
            <a:ext cx="634365" cy="247015"/>
            <a:chOff x="2346960" y="5338571"/>
            <a:chExt cx="634365" cy="247015"/>
          </a:xfrm>
        </p:grpSpPr>
        <p:pic>
          <p:nvPicPr>
            <p:cNvPr id="229" name="object 2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6960" y="5338571"/>
              <a:ext cx="627888" cy="246888"/>
            </a:xfrm>
            <a:prstGeom prst="rect">
              <a:avLst/>
            </a:prstGeom>
          </p:spPr>
        </p:pic>
        <p:sp>
          <p:nvSpPr>
            <p:cNvPr id="230" name="object 230" descr=""/>
            <p:cNvSpPr/>
            <p:nvPr/>
          </p:nvSpPr>
          <p:spPr>
            <a:xfrm>
              <a:off x="2974848" y="5338571"/>
              <a:ext cx="6350" cy="247015"/>
            </a:xfrm>
            <a:custGeom>
              <a:avLst/>
              <a:gdLst/>
              <a:ahLst/>
              <a:cxnLst/>
              <a:rect l="l" t="t" r="r" b="b"/>
              <a:pathLst>
                <a:path w="6350" h="247014">
                  <a:moveTo>
                    <a:pt x="6095" y="246888"/>
                  </a:moveTo>
                  <a:lnTo>
                    <a:pt x="0" y="246888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246888"/>
                  </a:lnTo>
                  <a:close/>
                </a:path>
              </a:pathLst>
            </a:custGeom>
            <a:solidFill>
              <a:srgbClr val="80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1" name="object 231" descr=""/>
          <p:cNvSpPr txBox="1"/>
          <p:nvPr/>
        </p:nvSpPr>
        <p:spPr>
          <a:xfrm>
            <a:off x="2907869" y="5429363"/>
            <a:ext cx="9652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10">
                <a:latin typeface="Arial"/>
                <a:cs typeface="Arial"/>
              </a:rPr>
              <a:t>A</a:t>
            </a:r>
            <a:r>
              <a:rPr dirty="0" sz="450" spc="-60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232" name="object 232" descr=""/>
          <p:cNvSpPr txBox="1"/>
          <p:nvPr/>
        </p:nvSpPr>
        <p:spPr>
          <a:xfrm>
            <a:off x="2530404" y="5526915"/>
            <a:ext cx="3333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2345" sz="675" spc="-15">
                <a:latin typeface="Arial"/>
                <a:cs typeface="Arial"/>
              </a:rPr>
              <a:t>B</a:t>
            </a:r>
            <a:r>
              <a:rPr dirty="0" baseline="12345" sz="675" spc="-44">
                <a:latin typeface="Arial"/>
                <a:cs typeface="Arial"/>
              </a:rPr>
              <a:t> </a:t>
            </a:r>
            <a:r>
              <a:rPr dirty="0" baseline="30864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30864" sz="675" spc="1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B</a:t>
            </a:r>
            <a:r>
              <a:rPr dirty="0" sz="450" spc="150">
                <a:latin typeface="Arial"/>
                <a:cs typeface="Arial"/>
              </a:rPr>
              <a:t> </a:t>
            </a:r>
            <a:r>
              <a:rPr dirty="0" baseline="18518" sz="675" spc="-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-37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baseline="12345" sz="675">
              <a:latin typeface="Arial"/>
              <a:cs typeface="Arial"/>
            </a:endParaRPr>
          </a:p>
        </p:txBody>
      </p:sp>
      <p:sp>
        <p:nvSpPr>
          <p:cNvPr id="233" name="object 233" descr=""/>
          <p:cNvSpPr txBox="1"/>
          <p:nvPr/>
        </p:nvSpPr>
        <p:spPr>
          <a:xfrm>
            <a:off x="2945969" y="5392778"/>
            <a:ext cx="539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234" name="object 234" descr=""/>
          <p:cNvSpPr txBox="1"/>
          <p:nvPr/>
        </p:nvSpPr>
        <p:spPr>
          <a:xfrm>
            <a:off x="2406956" y="5310485"/>
            <a:ext cx="25527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>
                <a:latin typeface="Arial"/>
                <a:cs typeface="Arial"/>
              </a:rPr>
              <a:t>C</a:t>
            </a:r>
            <a:r>
              <a:rPr dirty="0" sz="450" spc="315">
                <a:latin typeface="Arial"/>
                <a:cs typeface="Arial"/>
              </a:rPr>
              <a:t>  </a:t>
            </a:r>
            <a:r>
              <a:rPr dirty="0" baseline="12345" sz="675" spc="-75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baseline="12345" sz="675">
              <a:latin typeface="Arial"/>
              <a:cs typeface="Arial"/>
            </a:endParaRPr>
          </a:p>
        </p:txBody>
      </p:sp>
      <p:sp>
        <p:nvSpPr>
          <p:cNvPr id="235" name="object 235" descr=""/>
          <p:cNvSpPr txBox="1"/>
          <p:nvPr/>
        </p:nvSpPr>
        <p:spPr>
          <a:xfrm>
            <a:off x="2854516" y="5351632"/>
            <a:ext cx="539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236" name="object 236" descr=""/>
          <p:cNvSpPr txBox="1"/>
          <p:nvPr/>
        </p:nvSpPr>
        <p:spPr>
          <a:xfrm>
            <a:off x="2385632" y="5388216"/>
            <a:ext cx="41402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24691" sz="675" spc="-247">
                <a:latin typeface="Arial"/>
                <a:cs typeface="Arial"/>
              </a:rPr>
              <a:t>C</a:t>
            </a:r>
            <a:r>
              <a:rPr dirty="0" baseline="43209" sz="675" spc="-247">
                <a:latin typeface="Arial"/>
                <a:cs typeface="Arial"/>
              </a:rPr>
              <a:t>C</a:t>
            </a:r>
            <a:r>
              <a:rPr dirty="0" baseline="37037" sz="675" spc="-24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-247">
                <a:latin typeface="Arial"/>
                <a:cs typeface="Arial"/>
              </a:rPr>
              <a:t>C</a:t>
            </a:r>
            <a:r>
              <a:rPr dirty="0" baseline="6172" sz="675" spc="-247">
                <a:latin typeface="Arial"/>
                <a:cs typeface="Arial"/>
              </a:rPr>
              <a:t>C</a:t>
            </a:r>
            <a:r>
              <a:rPr dirty="0" baseline="12345" sz="675" spc="-247">
                <a:latin typeface="Arial"/>
                <a:cs typeface="Arial"/>
              </a:rPr>
              <a:t>C</a:t>
            </a:r>
            <a:r>
              <a:rPr dirty="0" baseline="6172" sz="675" spc="-247">
                <a:latin typeface="Arial"/>
                <a:cs typeface="Arial"/>
              </a:rPr>
              <a:t>C</a:t>
            </a:r>
            <a:r>
              <a:rPr dirty="0" baseline="43209" sz="675" spc="-247">
                <a:latin typeface="Arial"/>
                <a:cs typeface="Arial"/>
              </a:rPr>
              <a:t>C</a:t>
            </a:r>
            <a:r>
              <a:rPr dirty="0" baseline="43209" sz="675" spc="-37">
                <a:latin typeface="Arial"/>
                <a:cs typeface="Arial"/>
              </a:rPr>
              <a:t> </a:t>
            </a:r>
            <a:r>
              <a:rPr dirty="0" baseline="37037" sz="675" spc="-15">
                <a:latin typeface="Arial"/>
                <a:cs typeface="Arial"/>
              </a:rPr>
              <a:t>C</a:t>
            </a:r>
            <a:r>
              <a:rPr dirty="0" baseline="37037" sz="675">
                <a:latin typeface="Arial"/>
                <a:cs typeface="Arial"/>
              </a:rPr>
              <a:t> </a:t>
            </a:r>
            <a:r>
              <a:rPr dirty="0" baseline="12345" sz="675" spc="-37">
                <a:latin typeface="Arial"/>
                <a:cs typeface="Arial"/>
              </a:rPr>
              <a:t>C</a:t>
            </a:r>
            <a:r>
              <a:rPr dirty="0" baseline="30864" sz="675" spc="-37">
                <a:latin typeface="Arial"/>
                <a:cs typeface="Arial"/>
              </a:rPr>
              <a:t>C</a:t>
            </a:r>
            <a:r>
              <a:rPr dirty="0" sz="450" spc="-25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sp>
        <p:nvSpPr>
          <p:cNvPr id="237" name="object 237" descr=""/>
          <p:cNvSpPr txBox="1"/>
          <p:nvPr/>
        </p:nvSpPr>
        <p:spPr>
          <a:xfrm>
            <a:off x="2408478" y="5449184"/>
            <a:ext cx="40767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6172" sz="675" spc="-195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30864" sz="675" spc="-195">
                <a:latin typeface="Arial"/>
                <a:cs typeface="Arial"/>
              </a:rPr>
              <a:t>C</a:t>
            </a:r>
            <a:r>
              <a:rPr dirty="0" baseline="30864" sz="675" spc="120">
                <a:latin typeface="Arial"/>
                <a:cs typeface="Arial"/>
              </a:rPr>
              <a:t> </a:t>
            </a:r>
            <a:r>
              <a:rPr dirty="0" baseline="37037" sz="675" spc="-14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-142">
                <a:latin typeface="Arial"/>
                <a:cs typeface="Arial"/>
              </a:rPr>
              <a:t>B</a:t>
            </a:r>
            <a:r>
              <a:rPr dirty="0" baseline="6172" sz="675" spc="-142">
                <a:latin typeface="Arial"/>
                <a:cs typeface="Arial"/>
              </a:rPr>
              <a:t>B</a:t>
            </a:r>
            <a:r>
              <a:rPr dirty="0" baseline="6172" sz="675" spc="157">
                <a:latin typeface="Arial"/>
                <a:cs typeface="Arial"/>
              </a:rPr>
              <a:t> </a:t>
            </a:r>
            <a:r>
              <a:rPr dirty="0" baseline="6172" sz="675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6172" sz="675" spc="4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8518" sz="675" spc="-195">
                <a:latin typeface="Arial"/>
                <a:cs typeface="Arial"/>
              </a:rPr>
              <a:t>C</a:t>
            </a:r>
            <a:r>
              <a:rPr dirty="0" baseline="6172" sz="675" spc="-19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-195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6172" sz="675" spc="-195">
                <a:latin typeface="Arial"/>
                <a:cs typeface="Arial"/>
              </a:rPr>
              <a:t>A</a:t>
            </a:r>
            <a:r>
              <a:rPr dirty="0" sz="450" spc="-130">
                <a:latin typeface="Arial"/>
                <a:cs typeface="Arial"/>
              </a:rPr>
              <a:t>A</a:t>
            </a:r>
            <a:r>
              <a:rPr dirty="0" baseline="30864" sz="675" spc="-195">
                <a:latin typeface="Arial"/>
                <a:cs typeface="Arial"/>
              </a:rPr>
              <a:t>A</a:t>
            </a:r>
            <a:endParaRPr baseline="30864" sz="675">
              <a:latin typeface="Arial"/>
              <a:cs typeface="Arial"/>
            </a:endParaRPr>
          </a:p>
        </p:txBody>
      </p:sp>
      <p:sp>
        <p:nvSpPr>
          <p:cNvPr id="238" name="object 238" descr=""/>
          <p:cNvSpPr txBox="1"/>
          <p:nvPr/>
        </p:nvSpPr>
        <p:spPr>
          <a:xfrm>
            <a:off x="2307893" y="5475089"/>
            <a:ext cx="61658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6172" sz="675" spc="-1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11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8518" sz="675" spc="-284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284">
                <a:latin typeface="Arial"/>
                <a:cs typeface="Arial"/>
              </a:rPr>
              <a:t>B</a:t>
            </a:r>
            <a:r>
              <a:rPr dirty="0" baseline="18518" sz="675" spc="-284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284">
                <a:latin typeface="Arial"/>
                <a:cs typeface="Arial"/>
              </a:rPr>
              <a:t>B</a:t>
            </a:r>
            <a:r>
              <a:rPr dirty="0" baseline="6172" sz="675" spc="-284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284">
                <a:latin typeface="Arial"/>
                <a:cs typeface="Arial"/>
              </a:rPr>
              <a:t>B</a:t>
            </a:r>
            <a:r>
              <a:rPr dirty="0" baseline="-12345" sz="675" spc="-284">
                <a:latin typeface="Arial"/>
                <a:cs typeface="Arial"/>
              </a:rPr>
              <a:t>B</a:t>
            </a:r>
            <a:r>
              <a:rPr dirty="0" baseline="6172" sz="675" spc="-284">
                <a:latin typeface="Arial"/>
                <a:cs typeface="Arial"/>
              </a:rPr>
              <a:t>BB</a:t>
            </a:r>
            <a:r>
              <a:rPr dirty="0" sz="450" spc="-190">
                <a:latin typeface="Arial"/>
                <a:cs typeface="Arial"/>
              </a:rPr>
              <a:t>B</a:t>
            </a:r>
            <a:r>
              <a:rPr dirty="0" sz="450" spc="155">
                <a:latin typeface="Arial"/>
                <a:cs typeface="Arial"/>
              </a:rPr>
              <a:t> </a:t>
            </a:r>
            <a:r>
              <a:rPr dirty="0" baseline="-12345" sz="675" spc="-195">
                <a:latin typeface="Arial"/>
                <a:cs typeface="Arial"/>
              </a:rPr>
              <a:t>B</a:t>
            </a:r>
            <a:r>
              <a:rPr dirty="0" baseline="18518" sz="675" spc="-195">
                <a:latin typeface="Arial"/>
                <a:cs typeface="Arial"/>
              </a:rPr>
              <a:t>B</a:t>
            </a:r>
            <a:r>
              <a:rPr dirty="0" baseline="12345" sz="675" spc="-19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-12345" sz="675" spc="-112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12345" sz="675" spc="-112">
                <a:latin typeface="Arial"/>
                <a:cs typeface="Arial"/>
              </a:rPr>
              <a:t>A</a:t>
            </a:r>
            <a:r>
              <a:rPr dirty="0" baseline="12345" sz="675" spc="-97">
                <a:latin typeface="Arial"/>
                <a:cs typeface="Arial"/>
              </a:rPr>
              <a:t> </a:t>
            </a:r>
            <a:r>
              <a:rPr dirty="0" sz="450" spc="-14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209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11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-6172" sz="675" spc="-37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12345" sz="675" spc="-37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baseline="-12345" sz="675">
              <a:latin typeface="Arial"/>
              <a:cs typeface="Arial"/>
            </a:endParaRPr>
          </a:p>
        </p:txBody>
      </p:sp>
      <p:sp>
        <p:nvSpPr>
          <p:cNvPr id="239" name="object 239" descr=""/>
          <p:cNvSpPr txBox="1"/>
          <p:nvPr/>
        </p:nvSpPr>
        <p:spPr>
          <a:xfrm>
            <a:off x="2483173" y="5414121"/>
            <a:ext cx="37147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8518" sz="675" spc="-127">
                <a:latin typeface="Arial"/>
                <a:cs typeface="Arial"/>
              </a:rPr>
              <a:t>C</a:t>
            </a:r>
            <a:r>
              <a:rPr dirty="0" baseline="30864" sz="675" spc="-12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30864" sz="675" spc="17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6172" sz="67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494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baseline="18518" sz="675" spc="-82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450" spc="-55">
                <a:latin typeface="Arial"/>
                <a:cs typeface="Arial"/>
              </a:rPr>
              <a:t>A</a:t>
            </a:r>
            <a:r>
              <a:rPr dirty="0" baseline="12345" sz="675" spc="-82">
                <a:latin typeface="Arial"/>
                <a:cs typeface="Arial"/>
              </a:rPr>
              <a:t>A</a:t>
            </a:r>
            <a:endParaRPr baseline="12345" sz="675">
              <a:latin typeface="Arial"/>
              <a:cs typeface="Arial"/>
            </a:endParaRPr>
          </a:p>
        </p:txBody>
      </p:sp>
      <p:grpSp>
        <p:nvGrpSpPr>
          <p:cNvPr id="240" name="object 240" descr=""/>
          <p:cNvGrpSpPr/>
          <p:nvPr/>
        </p:nvGrpSpPr>
        <p:grpSpPr>
          <a:xfrm>
            <a:off x="2344007" y="5335714"/>
            <a:ext cx="639445" cy="253365"/>
            <a:chOff x="2344007" y="5335714"/>
            <a:chExt cx="639445" cy="253365"/>
          </a:xfrm>
        </p:grpSpPr>
        <p:sp>
          <p:nvSpPr>
            <p:cNvPr id="241" name="object 241" descr=""/>
            <p:cNvSpPr/>
            <p:nvPr/>
          </p:nvSpPr>
          <p:spPr>
            <a:xfrm>
              <a:off x="2346864" y="5338571"/>
              <a:ext cx="633730" cy="247650"/>
            </a:xfrm>
            <a:custGeom>
              <a:avLst/>
              <a:gdLst/>
              <a:ahLst/>
              <a:cxnLst/>
              <a:rect l="l" t="t" r="r" b="b"/>
              <a:pathLst>
                <a:path w="633730" h="247650">
                  <a:moveTo>
                    <a:pt x="0" y="247078"/>
                  </a:moveTo>
                  <a:lnTo>
                    <a:pt x="633412" y="247078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7078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2723388" y="5477255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80" h="32385">
                  <a:moveTo>
                    <a:pt x="30467" y="10668"/>
                  </a:moveTo>
                  <a:lnTo>
                    <a:pt x="25908" y="10668"/>
                  </a:lnTo>
                  <a:lnTo>
                    <a:pt x="25908" y="6108"/>
                  </a:lnTo>
                  <a:lnTo>
                    <a:pt x="19812" y="6108"/>
                  </a:lnTo>
                  <a:lnTo>
                    <a:pt x="19812" y="0"/>
                  </a:lnTo>
                  <a:lnTo>
                    <a:pt x="9144" y="0"/>
                  </a:lnTo>
                  <a:lnTo>
                    <a:pt x="9144" y="6108"/>
                  </a:lnTo>
                  <a:lnTo>
                    <a:pt x="4572" y="6108"/>
                  </a:lnTo>
                  <a:lnTo>
                    <a:pt x="4572" y="10668"/>
                  </a:lnTo>
                  <a:lnTo>
                    <a:pt x="0" y="10668"/>
                  </a:lnTo>
                  <a:lnTo>
                    <a:pt x="0" y="21348"/>
                  </a:lnTo>
                  <a:lnTo>
                    <a:pt x="4559" y="21348"/>
                  </a:lnTo>
                  <a:lnTo>
                    <a:pt x="4559" y="25920"/>
                  </a:lnTo>
                  <a:lnTo>
                    <a:pt x="9144" y="25920"/>
                  </a:lnTo>
                  <a:lnTo>
                    <a:pt x="9144" y="32016"/>
                  </a:lnTo>
                  <a:lnTo>
                    <a:pt x="19812" y="32016"/>
                  </a:lnTo>
                  <a:lnTo>
                    <a:pt x="19812" y="25920"/>
                  </a:lnTo>
                  <a:lnTo>
                    <a:pt x="25908" y="25920"/>
                  </a:lnTo>
                  <a:lnTo>
                    <a:pt x="25908" y="21348"/>
                  </a:lnTo>
                  <a:lnTo>
                    <a:pt x="30467" y="21348"/>
                  </a:lnTo>
                  <a:lnTo>
                    <a:pt x="30467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2722816" y="5477636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45170" y="5433816"/>
              <a:ext cx="63917" cy="80015"/>
            </a:xfrm>
            <a:prstGeom prst="rect">
              <a:avLst/>
            </a:prstGeom>
          </p:spPr>
        </p:pic>
      </p:grpSp>
      <p:sp>
        <p:nvSpPr>
          <p:cNvPr id="245" name="object 245" descr=""/>
          <p:cNvSpPr txBox="1"/>
          <p:nvPr/>
        </p:nvSpPr>
        <p:spPr>
          <a:xfrm>
            <a:off x="2415597" y="5264759"/>
            <a:ext cx="51371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>
                <a:latin typeface="Arial"/>
                <a:cs typeface="Arial"/>
              </a:rPr>
              <a:t>app.</a:t>
            </a:r>
            <a:r>
              <a:rPr dirty="0" sz="450" spc="-1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</a:t>
            </a:r>
            <a:r>
              <a:rPr dirty="0" sz="450" spc="-1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rate:</a:t>
            </a:r>
            <a:r>
              <a:rPr dirty="0" sz="450" spc="-30">
                <a:latin typeface="Arial"/>
                <a:cs typeface="Arial"/>
              </a:rPr>
              <a:t> </a:t>
            </a:r>
            <a:r>
              <a:rPr dirty="0" sz="450" spc="-20">
                <a:latin typeface="Arial"/>
                <a:cs typeface="Arial"/>
              </a:rPr>
              <a:t>0.39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6" name="object 246" descr=""/>
          <p:cNvGrpSpPr/>
          <p:nvPr/>
        </p:nvGrpSpPr>
        <p:grpSpPr>
          <a:xfrm>
            <a:off x="3409950" y="5582792"/>
            <a:ext cx="541655" cy="36830"/>
            <a:chOff x="3409950" y="5582792"/>
            <a:chExt cx="541655" cy="36830"/>
          </a:xfrm>
        </p:grpSpPr>
        <p:sp>
          <p:nvSpPr>
            <p:cNvPr id="247" name="object 247" descr=""/>
            <p:cNvSpPr/>
            <p:nvPr/>
          </p:nvSpPr>
          <p:spPr>
            <a:xfrm>
              <a:off x="3412807" y="5584267"/>
              <a:ext cx="535940" cy="3175"/>
            </a:xfrm>
            <a:custGeom>
              <a:avLst/>
              <a:gdLst/>
              <a:ahLst/>
              <a:cxnLst/>
              <a:rect l="l" t="t" r="r" b="b"/>
              <a:pathLst>
                <a:path w="535939" h="3175">
                  <a:moveTo>
                    <a:pt x="0" y="0"/>
                  </a:moveTo>
                  <a:lnTo>
                    <a:pt x="31432" y="0"/>
                  </a:lnTo>
                </a:path>
                <a:path w="535939" h="3175">
                  <a:moveTo>
                    <a:pt x="40576" y="0"/>
                  </a:moveTo>
                  <a:lnTo>
                    <a:pt x="61912" y="0"/>
                  </a:lnTo>
                </a:path>
                <a:path w="535939" h="3175">
                  <a:moveTo>
                    <a:pt x="72580" y="0"/>
                  </a:moveTo>
                  <a:lnTo>
                    <a:pt x="87820" y="0"/>
                  </a:lnTo>
                </a:path>
                <a:path w="535939" h="3175">
                  <a:moveTo>
                    <a:pt x="98488" y="0"/>
                  </a:moveTo>
                  <a:lnTo>
                    <a:pt x="113728" y="0"/>
                  </a:lnTo>
                </a:path>
                <a:path w="535939" h="3175">
                  <a:moveTo>
                    <a:pt x="124396" y="0"/>
                  </a:moveTo>
                  <a:lnTo>
                    <a:pt x="144208" y="0"/>
                  </a:lnTo>
                </a:path>
                <a:path w="535939" h="3175">
                  <a:moveTo>
                    <a:pt x="154876" y="0"/>
                  </a:moveTo>
                  <a:lnTo>
                    <a:pt x="170116" y="0"/>
                  </a:lnTo>
                </a:path>
                <a:path w="535939" h="3175">
                  <a:moveTo>
                    <a:pt x="180784" y="0"/>
                  </a:moveTo>
                  <a:lnTo>
                    <a:pt x="200596" y="0"/>
                  </a:lnTo>
                </a:path>
                <a:path w="535939" h="3175">
                  <a:moveTo>
                    <a:pt x="211264" y="0"/>
                  </a:moveTo>
                  <a:lnTo>
                    <a:pt x="226504" y="0"/>
                  </a:lnTo>
                </a:path>
                <a:path w="535939" h="3175">
                  <a:moveTo>
                    <a:pt x="237172" y="0"/>
                  </a:moveTo>
                  <a:lnTo>
                    <a:pt x="252412" y="0"/>
                  </a:lnTo>
                </a:path>
                <a:path w="535939" h="3175">
                  <a:moveTo>
                    <a:pt x="263080" y="0"/>
                  </a:moveTo>
                  <a:lnTo>
                    <a:pt x="282892" y="0"/>
                  </a:lnTo>
                </a:path>
                <a:path w="535939" h="3175">
                  <a:moveTo>
                    <a:pt x="293560" y="0"/>
                  </a:moveTo>
                  <a:lnTo>
                    <a:pt x="308800" y="0"/>
                  </a:lnTo>
                </a:path>
                <a:path w="535939" h="3175">
                  <a:moveTo>
                    <a:pt x="319468" y="0"/>
                  </a:moveTo>
                  <a:lnTo>
                    <a:pt x="334708" y="0"/>
                  </a:lnTo>
                </a:path>
                <a:path w="535939" h="3175">
                  <a:moveTo>
                    <a:pt x="345376" y="0"/>
                  </a:moveTo>
                  <a:lnTo>
                    <a:pt x="365188" y="0"/>
                  </a:lnTo>
                </a:path>
                <a:path w="535939" h="3175">
                  <a:moveTo>
                    <a:pt x="375856" y="0"/>
                  </a:moveTo>
                  <a:lnTo>
                    <a:pt x="391096" y="0"/>
                  </a:lnTo>
                </a:path>
                <a:path w="535939" h="3175">
                  <a:moveTo>
                    <a:pt x="401764" y="0"/>
                  </a:moveTo>
                  <a:lnTo>
                    <a:pt x="421576" y="0"/>
                  </a:lnTo>
                </a:path>
                <a:path w="535939" h="3175">
                  <a:moveTo>
                    <a:pt x="432244" y="0"/>
                  </a:moveTo>
                  <a:lnTo>
                    <a:pt x="447484" y="0"/>
                  </a:lnTo>
                </a:path>
                <a:path w="535939" h="3175">
                  <a:moveTo>
                    <a:pt x="458152" y="0"/>
                  </a:moveTo>
                  <a:lnTo>
                    <a:pt x="473392" y="0"/>
                  </a:lnTo>
                </a:path>
                <a:path w="535939" h="3175">
                  <a:moveTo>
                    <a:pt x="484060" y="0"/>
                  </a:moveTo>
                  <a:lnTo>
                    <a:pt x="505396" y="0"/>
                  </a:lnTo>
                </a:path>
                <a:path w="535939" h="3175">
                  <a:moveTo>
                    <a:pt x="514540" y="0"/>
                  </a:moveTo>
                  <a:lnTo>
                    <a:pt x="529780" y="0"/>
                  </a:lnTo>
                </a:path>
                <a:path w="535939" h="3175">
                  <a:moveTo>
                    <a:pt x="0" y="2576"/>
                  </a:moveTo>
                  <a:lnTo>
                    <a:pt x="535590" y="25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3412807" y="5585650"/>
              <a:ext cx="535940" cy="31115"/>
            </a:xfrm>
            <a:custGeom>
              <a:avLst/>
              <a:gdLst/>
              <a:ahLst/>
              <a:cxnLst/>
              <a:rect l="l" t="t" r="r" b="b"/>
              <a:pathLst>
                <a:path w="535939" h="31114">
                  <a:moveTo>
                    <a:pt x="0" y="0"/>
                  </a:moveTo>
                  <a:lnTo>
                    <a:pt x="0" y="30956"/>
                  </a:lnTo>
                </a:path>
                <a:path w="535939" h="31114">
                  <a:moveTo>
                    <a:pt x="133921" y="0"/>
                  </a:moveTo>
                  <a:lnTo>
                    <a:pt x="133921" y="30956"/>
                  </a:lnTo>
                </a:path>
                <a:path w="535939" h="31114">
                  <a:moveTo>
                    <a:pt x="267747" y="0"/>
                  </a:moveTo>
                  <a:lnTo>
                    <a:pt x="267747" y="30956"/>
                  </a:lnTo>
                </a:path>
                <a:path w="535939" h="31114">
                  <a:moveTo>
                    <a:pt x="401669" y="0"/>
                  </a:moveTo>
                  <a:lnTo>
                    <a:pt x="401669" y="30956"/>
                  </a:lnTo>
                </a:path>
                <a:path w="535939" h="31114">
                  <a:moveTo>
                    <a:pt x="535590" y="0"/>
                  </a:moveTo>
                  <a:lnTo>
                    <a:pt x="535590" y="30956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9" name="object 249" descr=""/>
          <p:cNvSpPr txBox="1"/>
          <p:nvPr/>
        </p:nvSpPr>
        <p:spPr>
          <a:xfrm>
            <a:off x="3397097" y="5635095"/>
            <a:ext cx="58102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>
                <a:latin typeface="Arial"/>
                <a:cs typeface="Arial"/>
              </a:rPr>
              <a:t>4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6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7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 spc="-50">
                <a:latin typeface="Arial"/>
                <a:cs typeface="Arial"/>
              </a:rPr>
              <a:t>8</a:t>
            </a:r>
            <a:endParaRPr sz="450">
              <a:latin typeface="Arial"/>
              <a:cs typeface="Arial"/>
            </a:endParaRPr>
          </a:p>
        </p:txBody>
      </p:sp>
      <p:sp>
        <p:nvSpPr>
          <p:cNvPr id="250" name="object 250" descr=""/>
          <p:cNvSpPr/>
          <p:nvPr/>
        </p:nvSpPr>
        <p:spPr>
          <a:xfrm>
            <a:off x="3284124" y="5348859"/>
            <a:ext cx="36195" cy="231775"/>
          </a:xfrm>
          <a:custGeom>
            <a:avLst/>
            <a:gdLst/>
            <a:ahLst/>
            <a:cxnLst/>
            <a:rect l="l" t="t" r="r" b="b"/>
            <a:pathLst>
              <a:path w="36195" h="231775">
                <a:moveTo>
                  <a:pt x="36004" y="231648"/>
                </a:moveTo>
                <a:lnTo>
                  <a:pt x="36004" y="0"/>
                </a:lnTo>
              </a:path>
              <a:path w="36195" h="231775">
                <a:moveTo>
                  <a:pt x="36004" y="231648"/>
                </a:moveTo>
                <a:lnTo>
                  <a:pt x="0" y="231648"/>
                </a:lnTo>
              </a:path>
              <a:path w="36195" h="231775">
                <a:moveTo>
                  <a:pt x="36004" y="154495"/>
                </a:moveTo>
                <a:lnTo>
                  <a:pt x="0" y="154495"/>
                </a:lnTo>
              </a:path>
              <a:path w="36195" h="231775">
                <a:moveTo>
                  <a:pt x="36004" y="77247"/>
                </a:moveTo>
                <a:lnTo>
                  <a:pt x="0" y="77247"/>
                </a:lnTo>
              </a:path>
              <a:path w="36195" h="231775">
                <a:moveTo>
                  <a:pt x="36004" y="0"/>
                </a:moveTo>
                <a:lnTo>
                  <a:pt x="0" y="0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 descr=""/>
          <p:cNvSpPr txBox="1"/>
          <p:nvPr/>
        </p:nvSpPr>
        <p:spPr>
          <a:xfrm>
            <a:off x="3183746" y="5350873"/>
            <a:ext cx="88900" cy="25844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0</a:t>
            </a:r>
            <a:r>
              <a:rPr dirty="0" sz="450" spc="170">
                <a:latin typeface="Arial"/>
                <a:cs typeface="Arial"/>
              </a:rPr>
              <a:t>  </a:t>
            </a:r>
            <a:r>
              <a:rPr dirty="0" sz="450" spc="-20">
                <a:latin typeface="Arial"/>
                <a:cs typeface="Arial"/>
              </a:rPr>
              <a:t>1000</a:t>
            </a:r>
            <a:endParaRPr sz="450">
              <a:latin typeface="Arial"/>
              <a:cs typeface="Arial"/>
            </a:endParaRPr>
          </a:p>
        </p:txBody>
      </p:sp>
      <p:sp>
        <p:nvSpPr>
          <p:cNvPr id="252" name="object 252" descr=""/>
          <p:cNvSpPr/>
          <p:nvPr/>
        </p:nvSpPr>
        <p:spPr>
          <a:xfrm>
            <a:off x="3320129" y="5338571"/>
            <a:ext cx="633730" cy="247650"/>
          </a:xfrm>
          <a:custGeom>
            <a:avLst/>
            <a:gdLst/>
            <a:ahLst/>
            <a:cxnLst/>
            <a:rect l="l" t="t" r="r" b="b"/>
            <a:pathLst>
              <a:path w="633729" h="247650">
                <a:moveTo>
                  <a:pt x="0" y="247078"/>
                </a:moveTo>
                <a:lnTo>
                  <a:pt x="633412" y="247078"/>
                </a:lnTo>
                <a:lnTo>
                  <a:pt x="633412" y="0"/>
                </a:lnTo>
                <a:lnTo>
                  <a:pt x="0" y="0"/>
                </a:lnTo>
                <a:lnTo>
                  <a:pt x="0" y="247078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 descr=""/>
          <p:cNvSpPr txBox="1"/>
          <p:nvPr/>
        </p:nvSpPr>
        <p:spPr>
          <a:xfrm>
            <a:off x="3531182" y="5769232"/>
            <a:ext cx="21971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30">
                <a:latin typeface="Arial"/>
                <a:cs typeface="Arial"/>
              </a:rPr>
              <a:t>LNPRO1</a:t>
            </a:r>
            <a:endParaRPr sz="450">
              <a:latin typeface="Arial"/>
              <a:cs typeface="Arial"/>
            </a:endParaRPr>
          </a:p>
        </p:txBody>
      </p:sp>
      <p:sp>
        <p:nvSpPr>
          <p:cNvPr id="254" name="object 254" descr=""/>
          <p:cNvSpPr txBox="1"/>
          <p:nvPr/>
        </p:nvSpPr>
        <p:spPr>
          <a:xfrm>
            <a:off x="3049609" y="5364099"/>
            <a:ext cx="88900" cy="19621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0">
                <a:latin typeface="Arial"/>
                <a:cs typeface="Arial"/>
              </a:rPr>
              <a:t>MEOH</a:t>
            </a:r>
            <a:endParaRPr sz="450">
              <a:latin typeface="Arial"/>
              <a:cs typeface="Arial"/>
            </a:endParaRPr>
          </a:p>
        </p:txBody>
      </p:sp>
      <p:pic>
        <p:nvPicPr>
          <p:cNvPr id="255" name="object 25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320796" y="5338571"/>
            <a:ext cx="632459" cy="246888"/>
          </a:xfrm>
          <a:prstGeom prst="rect">
            <a:avLst/>
          </a:prstGeom>
        </p:spPr>
      </p:pic>
      <p:sp>
        <p:nvSpPr>
          <p:cNvPr id="256" name="object 256" descr=""/>
          <p:cNvSpPr txBox="1"/>
          <p:nvPr/>
        </p:nvSpPr>
        <p:spPr>
          <a:xfrm>
            <a:off x="3540838" y="5537577"/>
            <a:ext cx="28321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206375" algn="l"/>
              </a:tabLst>
            </a:pPr>
            <a:r>
              <a:rPr dirty="0" baseline="6172" sz="675" spc="-75">
                <a:latin typeface="Arial"/>
                <a:cs typeface="Arial"/>
              </a:rPr>
              <a:t>A</a:t>
            </a:r>
            <a:r>
              <a:rPr dirty="0" baseline="6172" sz="675">
                <a:latin typeface="Arial"/>
                <a:cs typeface="Arial"/>
              </a:rPr>
              <a:t>	</a:t>
            </a:r>
            <a:r>
              <a:rPr dirty="0" sz="450" spc="-5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257" name="object 257" descr=""/>
          <p:cNvSpPr txBox="1"/>
          <p:nvPr/>
        </p:nvSpPr>
        <p:spPr>
          <a:xfrm>
            <a:off x="3407751" y="5496414"/>
            <a:ext cx="508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258" name="object 258" descr=""/>
          <p:cNvSpPr txBox="1"/>
          <p:nvPr/>
        </p:nvSpPr>
        <p:spPr>
          <a:xfrm>
            <a:off x="3562179" y="5481172"/>
            <a:ext cx="26162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12345" sz="675">
                <a:latin typeface="Arial"/>
                <a:cs typeface="Arial"/>
              </a:rPr>
              <a:t>A</a:t>
            </a:r>
            <a:r>
              <a:rPr dirty="0" baseline="-12345" sz="675" spc="-30">
                <a:latin typeface="Arial"/>
                <a:cs typeface="Arial"/>
              </a:rPr>
              <a:t> </a:t>
            </a:r>
            <a:r>
              <a:rPr dirty="0" baseline="6172" sz="675" spc="-225">
                <a:latin typeface="Arial"/>
                <a:cs typeface="Arial"/>
              </a:rPr>
              <a:t>A</a:t>
            </a:r>
            <a:r>
              <a:rPr dirty="0" baseline="18518" sz="675" spc="-225">
                <a:latin typeface="Arial"/>
                <a:cs typeface="Arial"/>
              </a:rPr>
              <a:t>A</a:t>
            </a:r>
            <a:r>
              <a:rPr dirty="0" baseline="6172" sz="675" spc="-225">
                <a:latin typeface="Arial"/>
                <a:cs typeface="Arial"/>
              </a:rPr>
              <a:t>A</a:t>
            </a:r>
            <a:r>
              <a:rPr dirty="0" baseline="12345" sz="675" spc="-225">
                <a:latin typeface="Arial"/>
                <a:cs typeface="Arial"/>
              </a:rPr>
              <a:t>A</a:t>
            </a:r>
            <a:r>
              <a:rPr dirty="0" baseline="-6172" sz="675" spc="-225">
                <a:latin typeface="Arial"/>
                <a:cs typeface="Arial"/>
              </a:rPr>
              <a:t>A</a:t>
            </a:r>
            <a:r>
              <a:rPr dirty="0" baseline="12345" sz="675" spc="-225">
                <a:latin typeface="Arial"/>
                <a:cs typeface="Arial"/>
              </a:rPr>
              <a:t>A</a:t>
            </a:r>
            <a:r>
              <a:rPr dirty="0" sz="450" spc="-150">
                <a:latin typeface="Arial"/>
                <a:cs typeface="Arial"/>
              </a:rPr>
              <a:t>A</a:t>
            </a:r>
            <a:r>
              <a:rPr dirty="0" baseline="18518" sz="675" spc="-225">
                <a:latin typeface="Arial"/>
                <a:cs typeface="Arial"/>
              </a:rPr>
              <a:t>AA</a:t>
            </a:r>
            <a:endParaRPr baseline="18518" sz="675">
              <a:latin typeface="Arial"/>
              <a:cs typeface="Arial"/>
            </a:endParaRPr>
          </a:p>
        </p:txBody>
      </p:sp>
      <p:sp>
        <p:nvSpPr>
          <p:cNvPr id="259" name="object 259" descr=""/>
          <p:cNvSpPr txBox="1"/>
          <p:nvPr/>
        </p:nvSpPr>
        <p:spPr>
          <a:xfrm>
            <a:off x="3322909" y="5449184"/>
            <a:ext cx="62865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6172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4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30864" sz="675" spc="-120">
                <a:latin typeface="Arial"/>
                <a:cs typeface="Arial"/>
              </a:rPr>
              <a:t>B</a:t>
            </a:r>
            <a:r>
              <a:rPr dirty="0" baseline="24691" sz="675" spc="-120">
                <a:latin typeface="Arial"/>
                <a:cs typeface="Arial"/>
              </a:rPr>
              <a:t>BB</a:t>
            </a:r>
            <a:r>
              <a:rPr dirty="0" baseline="12345" sz="675" spc="-120">
                <a:latin typeface="Arial"/>
                <a:cs typeface="Arial"/>
              </a:rPr>
              <a:t>B</a:t>
            </a:r>
            <a:r>
              <a:rPr dirty="0" sz="450" spc="-80">
                <a:latin typeface="Arial"/>
                <a:cs typeface="Arial"/>
              </a:rPr>
              <a:t>B</a:t>
            </a:r>
            <a:r>
              <a:rPr dirty="0" baseline="6172" sz="675" spc="-12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6172" sz="67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4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6172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>
                <a:latin typeface="Arial"/>
                <a:cs typeface="Arial"/>
              </a:rPr>
              <a:t>A</a:t>
            </a:r>
            <a:r>
              <a:rPr dirty="0" sz="450" spc="265">
                <a:latin typeface="Arial"/>
                <a:cs typeface="Arial"/>
              </a:rPr>
              <a:t>  </a:t>
            </a:r>
            <a:r>
              <a:rPr dirty="0" baseline="6172" sz="675" spc="-75">
                <a:latin typeface="Arial"/>
                <a:cs typeface="Arial"/>
              </a:rPr>
              <a:t>A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260" name="object 260" descr=""/>
          <p:cNvSpPr txBox="1"/>
          <p:nvPr/>
        </p:nvSpPr>
        <p:spPr>
          <a:xfrm>
            <a:off x="3919825" y="5392194"/>
            <a:ext cx="58419" cy="172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" marR="5080" indent="-7620">
              <a:lnSpc>
                <a:spcPct val="106600"/>
              </a:lnSpc>
              <a:spcBef>
                <a:spcPts val="100"/>
              </a:spcBef>
            </a:pPr>
            <a:r>
              <a:rPr dirty="0" sz="450" spc="-50">
                <a:latin typeface="Arial"/>
                <a:cs typeface="Arial"/>
              </a:rPr>
              <a:t>C</a:t>
            </a:r>
            <a:r>
              <a:rPr dirty="0" sz="450" spc="200">
                <a:latin typeface="Arial"/>
                <a:cs typeface="Arial"/>
              </a:rPr>
              <a:t> </a:t>
            </a:r>
            <a:r>
              <a:rPr dirty="0" sz="450" spc="-5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261" name="object 261" descr=""/>
          <p:cNvSpPr txBox="1"/>
          <p:nvPr/>
        </p:nvSpPr>
        <p:spPr>
          <a:xfrm>
            <a:off x="3364053" y="5414121"/>
            <a:ext cx="36703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6172" sz="675" spc="-165">
                <a:latin typeface="Arial"/>
                <a:cs typeface="Arial"/>
              </a:rPr>
              <a:t>B</a:t>
            </a:r>
            <a:r>
              <a:rPr dirty="0" baseline="18518" sz="675" spc="-16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37037" sz="675" spc="-16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30864" sz="675" spc="-16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8518" sz="675" spc="-16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165">
                <a:latin typeface="Arial"/>
                <a:cs typeface="Arial"/>
              </a:rPr>
              <a:t>B</a:t>
            </a:r>
            <a:r>
              <a:rPr dirty="0" baseline="12345" sz="675" spc="30">
                <a:latin typeface="Arial"/>
                <a:cs typeface="Arial"/>
              </a:rPr>
              <a:t> </a:t>
            </a:r>
            <a:r>
              <a:rPr dirty="0" baseline="6172" sz="675" spc="-209">
                <a:latin typeface="Arial"/>
                <a:cs typeface="Arial"/>
              </a:rPr>
              <a:t>B</a:t>
            </a:r>
            <a:r>
              <a:rPr dirty="0" baseline="12345" sz="675" spc="-209">
                <a:latin typeface="Arial"/>
                <a:cs typeface="Arial"/>
              </a:rPr>
              <a:t>B</a:t>
            </a:r>
            <a:r>
              <a:rPr dirty="0" baseline="18518" sz="675" spc="-209">
                <a:latin typeface="Arial"/>
                <a:cs typeface="Arial"/>
              </a:rPr>
              <a:t>C</a:t>
            </a:r>
            <a:r>
              <a:rPr dirty="0" sz="450" spc="-140">
                <a:solidFill>
                  <a:srgbClr val="FF0000"/>
                </a:solidFill>
                <a:latin typeface="Arial"/>
                <a:cs typeface="Arial"/>
              </a:rPr>
              <a:t>CC</a:t>
            </a:r>
            <a:r>
              <a:rPr dirty="0" baseline="12345" sz="675" spc="-209">
                <a:latin typeface="Arial"/>
                <a:cs typeface="Arial"/>
              </a:rPr>
              <a:t>B</a:t>
            </a:r>
            <a:r>
              <a:rPr dirty="0" baseline="18518" sz="675" spc="-209">
                <a:latin typeface="Arial"/>
                <a:cs typeface="Arial"/>
              </a:rPr>
              <a:t>C</a:t>
            </a:r>
            <a:endParaRPr baseline="18518" sz="675">
              <a:latin typeface="Arial"/>
              <a:cs typeface="Arial"/>
            </a:endParaRPr>
          </a:p>
        </p:txBody>
      </p:sp>
      <p:sp>
        <p:nvSpPr>
          <p:cNvPr id="262" name="object 262" descr=""/>
          <p:cNvSpPr txBox="1"/>
          <p:nvPr/>
        </p:nvSpPr>
        <p:spPr>
          <a:xfrm>
            <a:off x="3353400" y="5382133"/>
            <a:ext cx="55308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450" spc="-195">
                <a:latin typeface="Arial"/>
                <a:cs typeface="Arial"/>
              </a:rPr>
              <a:t>B</a:t>
            </a:r>
            <a:r>
              <a:rPr dirty="0" baseline="18518" sz="675" spc="-292">
                <a:latin typeface="Arial"/>
                <a:cs typeface="Arial"/>
              </a:rPr>
              <a:t>C</a:t>
            </a:r>
            <a:r>
              <a:rPr dirty="0" baseline="12345" sz="675" spc="-292">
                <a:latin typeface="Arial"/>
                <a:cs typeface="Arial"/>
              </a:rPr>
              <a:t>C</a:t>
            </a:r>
            <a:r>
              <a:rPr dirty="0" sz="450" spc="-195">
                <a:latin typeface="Arial"/>
                <a:cs typeface="Arial"/>
              </a:rPr>
              <a:t>B</a:t>
            </a:r>
            <a:r>
              <a:rPr dirty="0" baseline="37037" sz="675" spc="-292">
                <a:latin typeface="Arial"/>
                <a:cs typeface="Arial"/>
              </a:rPr>
              <a:t>C</a:t>
            </a:r>
            <a:r>
              <a:rPr dirty="0" baseline="12345" sz="675" spc="-29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8518" sz="675" spc="-292">
                <a:latin typeface="Arial"/>
                <a:cs typeface="Arial"/>
              </a:rPr>
              <a:t>C</a:t>
            </a:r>
            <a:r>
              <a:rPr dirty="0" baseline="6172" sz="675" spc="-29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29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-29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24691" sz="675" spc="-292">
                <a:latin typeface="Arial"/>
                <a:cs typeface="Arial"/>
              </a:rPr>
              <a:t>C</a:t>
            </a:r>
            <a:r>
              <a:rPr dirty="0" baseline="6172" sz="675" spc="-29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19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30864" sz="675" spc="-292">
                <a:latin typeface="Arial"/>
                <a:cs typeface="Arial"/>
              </a:rPr>
              <a:t>C</a:t>
            </a:r>
            <a:r>
              <a:rPr dirty="0" baseline="30864" sz="675" spc="-22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C</a:t>
            </a:r>
            <a:r>
              <a:rPr dirty="0" sz="450" spc="240">
                <a:latin typeface="Arial"/>
                <a:cs typeface="Arial"/>
              </a:rPr>
              <a:t> </a:t>
            </a:r>
            <a:r>
              <a:rPr dirty="0" baseline="37037" sz="675" spc="-120">
                <a:latin typeface="Arial"/>
                <a:cs typeface="Arial"/>
              </a:rPr>
              <a:t>C</a:t>
            </a:r>
            <a:r>
              <a:rPr dirty="0" baseline="6172" sz="675" spc="-120">
                <a:latin typeface="Arial"/>
                <a:cs typeface="Arial"/>
              </a:rPr>
              <a:t>C</a:t>
            </a:r>
            <a:r>
              <a:rPr dirty="0" baseline="6172" sz="675" spc="-120">
                <a:solidFill>
                  <a:srgbClr val="FF0000"/>
                </a:solidFill>
                <a:latin typeface="Arial"/>
                <a:cs typeface="Arial"/>
              </a:rPr>
              <a:t>BB</a:t>
            </a:r>
            <a:r>
              <a:rPr dirty="0" baseline="12345" sz="675" spc="-120">
                <a:latin typeface="Arial"/>
                <a:cs typeface="Arial"/>
              </a:rPr>
              <a:t>C</a:t>
            </a:r>
            <a:r>
              <a:rPr dirty="0" baseline="12345" sz="675" spc="-12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12345" sz="675" spc="-120">
                <a:latin typeface="Arial"/>
                <a:cs typeface="Arial"/>
              </a:rPr>
              <a:t>C</a:t>
            </a:r>
            <a:endParaRPr baseline="12345" sz="675">
              <a:latin typeface="Arial"/>
              <a:cs typeface="Arial"/>
            </a:endParaRPr>
          </a:p>
        </p:txBody>
      </p:sp>
      <p:grpSp>
        <p:nvGrpSpPr>
          <p:cNvPr id="263" name="object 263" descr=""/>
          <p:cNvGrpSpPr/>
          <p:nvPr/>
        </p:nvGrpSpPr>
        <p:grpSpPr>
          <a:xfrm>
            <a:off x="3317271" y="5335714"/>
            <a:ext cx="639445" cy="253365"/>
            <a:chOff x="3317271" y="5335714"/>
            <a:chExt cx="639445" cy="253365"/>
          </a:xfrm>
        </p:grpSpPr>
        <p:sp>
          <p:nvSpPr>
            <p:cNvPr id="264" name="object 264" descr=""/>
            <p:cNvSpPr/>
            <p:nvPr/>
          </p:nvSpPr>
          <p:spPr>
            <a:xfrm>
              <a:off x="3320129" y="5338571"/>
              <a:ext cx="633730" cy="247650"/>
            </a:xfrm>
            <a:custGeom>
              <a:avLst/>
              <a:gdLst/>
              <a:ahLst/>
              <a:cxnLst/>
              <a:rect l="l" t="t" r="r" b="b"/>
              <a:pathLst>
                <a:path w="633729" h="247650">
                  <a:moveTo>
                    <a:pt x="0" y="247078"/>
                  </a:moveTo>
                  <a:lnTo>
                    <a:pt x="633412" y="247078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7078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3695700" y="5509272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79">
                  <a:moveTo>
                    <a:pt x="31991" y="9131"/>
                  </a:moveTo>
                  <a:lnTo>
                    <a:pt x="25908" y="9131"/>
                  </a:lnTo>
                  <a:lnTo>
                    <a:pt x="25908" y="4572"/>
                  </a:lnTo>
                  <a:lnTo>
                    <a:pt x="21323" y="4572"/>
                  </a:lnTo>
                  <a:lnTo>
                    <a:pt x="21323" y="0"/>
                  </a:lnTo>
                  <a:lnTo>
                    <a:pt x="10655" y="0"/>
                  </a:lnTo>
                  <a:lnTo>
                    <a:pt x="10655" y="4572"/>
                  </a:lnTo>
                  <a:lnTo>
                    <a:pt x="6096" y="4572"/>
                  </a:lnTo>
                  <a:lnTo>
                    <a:pt x="6096" y="9131"/>
                  </a:lnTo>
                  <a:lnTo>
                    <a:pt x="0" y="9131"/>
                  </a:lnTo>
                  <a:lnTo>
                    <a:pt x="0" y="19799"/>
                  </a:lnTo>
                  <a:lnTo>
                    <a:pt x="6096" y="19799"/>
                  </a:lnTo>
                  <a:lnTo>
                    <a:pt x="6096" y="24384"/>
                  </a:lnTo>
                  <a:lnTo>
                    <a:pt x="10655" y="24384"/>
                  </a:lnTo>
                  <a:lnTo>
                    <a:pt x="10655" y="30467"/>
                  </a:lnTo>
                  <a:lnTo>
                    <a:pt x="21323" y="30467"/>
                  </a:lnTo>
                  <a:lnTo>
                    <a:pt x="21336" y="24384"/>
                  </a:lnTo>
                  <a:lnTo>
                    <a:pt x="25908" y="24384"/>
                  </a:lnTo>
                  <a:lnTo>
                    <a:pt x="25908" y="19799"/>
                  </a:lnTo>
                  <a:lnTo>
                    <a:pt x="31991" y="19799"/>
                  </a:lnTo>
                  <a:lnTo>
                    <a:pt x="31991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3696081" y="5508497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4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4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3515855" y="542086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0492" y="10668"/>
                  </a:moveTo>
                  <a:lnTo>
                    <a:pt x="25920" y="10668"/>
                  </a:lnTo>
                  <a:lnTo>
                    <a:pt x="25920" y="4572"/>
                  </a:lnTo>
                  <a:lnTo>
                    <a:pt x="21336" y="4572"/>
                  </a:lnTo>
                  <a:lnTo>
                    <a:pt x="21336" y="0"/>
                  </a:lnTo>
                  <a:lnTo>
                    <a:pt x="10668" y="0"/>
                  </a:lnTo>
                  <a:lnTo>
                    <a:pt x="10668" y="4572"/>
                  </a:lnTo>
                  <a:lnTo>
                    <a:pt x="4584" y="4572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4584" y="21336"/>
                  </a:lnTo>
                  <a:lnTo>
                    <a:pt x="4584" y="25920"/>
                  </a:lnTo>
                  <a:lnTo>
                    <a:pt x="10668" y="25920"/>
                  </a:lnTo>
                  <a:lnTo>
                    <a:pt x="10668" y="30480"/>
                  </a:lnTo>
                  <a:lnTo>
                    <a:pt x="21336" y="30492"/>
                  </a:lnTo>
                  <a:lnTo>
                    <a:pt x="21336" y="25920"/>
                  </a:lnTo>
                  <a:lnTo>
                    <a:pt x="25908" y="25920"/>
                  </a:lnTo>
                  <a:lnTo>
                    <a:pt x="25908" y="21336"/>
                  </a:lnTo>
                  <a:lnTo>
                    <a:pt x="30492" y="21336"/>
                  </a:lnTo>
                  <a:lnTo>
                    <a:pt x="304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3515868" y="5420962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4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4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3552431" y="5405640"/>
              <a:ext cx="31115" cy="30480"/>
            </a:xfrm>
            <a:custGeom>
              <a:avLst/>
              <a:gdLst/>
              <a:ahLst/>
              <a:cxnLst/>
              <a:rect l="l" t="t" r="r" b="b"/>
              <a:pathLst>
                <a:path w="31114" h="30479">
                  <a:moveTo>
                    <a:pt x="30492" y="10668"/>
                  </a:moveTo>
                  <a:lnTo>
                    <a:pt x="25920" y="10668"/>
                  </a:lnTo>
                  <a:lnTo>
                    <a:pt x="25920" y="4572"/>
                  </a:lnTo>
                  <a:lnTo>
                    <a:pt x="19824" y="4572"/>
                  </a:lnTo>
                  <a:lnTo>
                    <a:pt x="19824" y="0"/>
                  </a:lnTo>
                  <a:lnTo>
                    <a:pt x="9156" y="0"/>
                  </a:lnTo>
                  <a:lnTo>
                    <a:pt x="9156" y="4572"/>
                  </a:lnTo>
                  <a:lnTo>
                    <a:pt x="4584" y="4572"/>
                  </a:lnTo>
                  <a:lnTo>
                    <a:pt x="4584" y="10668"/>
                  </a:lnTo>
                  <a:lnTo>
                    <a:pt x="0" y="10668"/>
                  </a:lnTo>
                  <a:lnTo>
                    <a:pt x="0" y="19799"/>
                  </a:lnTo>
                  <a:lnTo>
                    <a:pt x="4584" y="19799"/>
                  </a:lnTo>
                  <a:lnTo>
                    <a:pt x="4584" y="25895"/>
                  </a:lnTo>
                  <a:lnTo>
                    <a:pt x="9156" y="25895"/>
                  </a:lnTo>
                  <a:lnTo>
                    <a:pt x="9156" y="30467"/>
                  </a:lnTo>
                  <a:lnTo>
                    <a:pt x="19824" y="30467"/>
                  </a:lnTo>
                  <a:lnTo>
                    <a:pt x="19824" y="25895"/>
                  </a:lnTo>
                  <a:lnTo>
                    <a:pt x="25908" y="25895"/>
                  </a:lnTo>
                  <a:lnTo>
                    <a:pt x="25908" y="19799"/>
                  </a:lnTo>
                  <a:lnTo>
                    <a:pt x="30492" y="19799"/>
                  </a:lnTo>
                  <a:lnTo>
                    <a:pt x="304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3551872" y="5405532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4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4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1" name="object 271" descr=""/>
          <p:cNvSpPr txBox="1"/>
          <p:nvPr/>
        </p:nvSpPr>
        <p:spPr>
          <a:xfrm>
            <a:off x="3344234" y="5264759"/>
            <a:ext cx="593725" cy="13970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71120" marR="30480" indent="-46355">
              <a:lnSpc>
                <a:spcPct val="66700"/>
              </a:lnSpc>
              <a:spcBef>
                <a:spcPts val="275"/>
              </a:spcBef>
              <a:tabLst>
                <a:tab pos="430530" algn="l"/>
              </a:tabLst>
            </a:pPr>
            <a:r>
              <a:rPr dirty="0" sz="450" spc="-10">
                <a:latin typeface="Arial"/>
                <a:cs typeface="Arial"/>
              </a:rPr>
              <a:t>app.</a:t>
            </a:r>
            <a:r>
              <a:rPr dirty="0" sz="450" spc="-2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</a:t>
            </a:r>
            <a:r>
              <a:rPr dirty="0" sz="450" spc="1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rate:</a:t>
            </a:r>
            <a:r>
              <a:rPr dirty="0" sz="450" spc="-5">
                <a:latin typeface="Arial"/>
                <a:cs typeface="Arial"/>
              </a:rPr>
              <a:t> </a:t>
            </a:r>
            <a:r>
              <a:rPr dirty="0" sz="450" spc="-10">
                <a:latin typeface="Arial"/>
                <a:cs typeface="Arial"/>
              </a:rPr>
              <a:t>0.286</a:t>
            </a:r>
            <a:r>
              <a:rPr dirty="0" sz="450" spc="200">
                <a:latin typeface="Arial"/>
                <a:cs typeface="Arial"/>
              </a:rPr>
              <a:t> </a:t>
            </a:r>
            <a:r>
              <a:rPr dirty="0" baseline="-12345" sz="675">
                <a:latin typeface="Arial"/>
                <a:cs typeface="Arial"/>
              </a:rPr>
              <a:t>C</a:t>
            </a:r>
            <a:r>
              <a:rPr dirty="0" baseline="-12345" sz="675" spc="112">
                <a:latin typeface="Arial"/>
                <a:cs typeface="Arial"/>
              </a:rPr>
              <a:t> </a:t>
            </a:r>
            <a:r>
              <a:rPr dirty="0" baseline="12345" sz="675" spc="-75">
                <a:latin typeface="Arial"/>
                <a:cs typeface="Arial"/>
              </a:rPr>
              <a:t>C</a:t>
            </a:r>
            <a:r>
              <a:rPr dirty="0" baseline="12345" sz="675">
                <a:latin typeface="Arial"/>
                <a:cs typeface="Arial"/>
              </a:rPr>
              <a:t>	</a:t>
            </a:r>
            <a:r>
              <a:rPr dirty="0" sz="450" spc="-50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72" name="object 272" descr=""/>
          <p:cNvGrpSpPr/>
          <p:nvPr/>
        </p:nvGrpSpPr>
        <p:grpSpPr>
          <a:xfrm>
            <a:off x="1339881" y="6097618"/>
            <a:ext cx="664845" cy="232410"/>
            <a:chOff x="1339881" y="6097618"/>
            <a:chExt cx="664845" cy="232410"/>
          </a:xfrm>
        </p:grpSpPr>
        <p:sp>
          <p:nvSpPr>
            <p:cNvPr id="273" name="object 273" descr=""/>
            <p:cNvSpPr/>
            <p:nvPr/>
          </p:nvSpPr>
          <p:spPr>
            <a:xfrm>
              <a:off x="1471421" y="6294593"/>
              <a:ext cx="530860" cy="3175"/>
            </a:xfrm>
            <a:custGeom>
              <a:avLst/>
              <a:gdLst/>
              <a:ahLst/>
              <a:cxnLst/>
              <a:rect l="l" t="t" r="r" b="b"/>
              <a:pathLst>
                <a:path w="530860" h="3175">
                  <a:moveTo>
                    <a:pt x="0" y="0"/>
                  </a:moveTo>
                  <a:lnTo>
                    <a:pt x="41910" y="0"/>
                  </a:lnTo>
                </a:path>
                <a:path w="530860" h="3175">
                  <a:moveTo>
                    <a:pt x="51054" y="0"/>
                  </a:moveTo>
                  <a:lnTo>
                    <a:pt x="66294" y="0"/>
                  </a:lnTo>
                </a:path>
                <a:path w="530860" h="3175">
                  <a:moveTo>
                    <a:pt x="76962" y="0"/>
                  </a:moveTo>
                  <a:lnTo>
                    <a:pt x="92202" y="0"/>
                  </a:lnTo>
                </a:path>
                <a:path w="530860" h="3175">
                  <a:moveTo>
                    <a:pt x="102870" y="0"/>
                  </a:moveTo>
                  <a:lnTo>
                    <a:pt x="124206" y="0"/>
                  </a:lnTo>
                </a:path>
                <a:path w="530860" h="3175">
                  <a:moveTo>
                    <a:pt x="133350" y="0"/>
                  </a:moveTo>
                  <a:lnTo>
                    <a:pt x="150114" y="0"/>
                  </a:lnTo>
                </a:path>
                <a:path w="530860" h="3175">
                  <a:moveTo>
                    <a:pt x="159258" y="0"/>
                  </a:moveTo>
                  <a:lnTo>
                    <a:pt x="180594" y="0"/>
                  </a:lnTo>
                </a:path>
                <a:path w="530860" h="3175">
                  <a:moveTo>
                    <a:pt x="191262" y="0"/>
                  </a:moveTo>
                  <a:lnTo>
                    <a:pt x="206502" y="0"/>
                  </a:lnTo>
                </a:path>
                <a:path w="530860" h="3175">
                  <a:moveTo>
                    <a:pt x="215645" y="0"/>
                  </a:moveTo>
                  <a:lnTo>
                    <a:pt x="232410" y="0"/>
                  </a:lnTo>
                </a:path>
                <a:path w="530860" h="3175">
                  <a:moveTo>
                    <a:pt x="241554" y="0"/>
                  </a:moveTo>
                  <a:lnTo>
                    <a:pt x="262890" y="0"/>
                  </a:lnTo>
                </a:path>
                <a:path w="530860" h="3175">
                  <a:moveTo>
                    <a:pt x="273558" y="0"/>
                  </a:moveTo>
                  <a:lnTo>
                    <a:pt x="288798" y="0"/>
                  </a:lnTo>
                </a:path>
                <a:path w="530860" h="3175">
                  <a:moveTo>
                    <a:pt x="299466" y="0"/>
                  </a:moveTo>
                  <a:lnTo>
                    <a:pt x="319278" y="0"/>
                  </a:lnTo>
                </a:path>
                <a:path w="530860" h="3175">
                  <a:moveTo>
                    <a:pt x="329945" y="0"/>
                  </a:moveTo>
                  <a:lnTo>
                    <a:pt x="345186" y="0"/>
                  </a:lnTo>
                </a:path>
                <a:path w="530860" h="3175">
                  <a:moveTo>
                    <a:pt x="355854" y="0"/>
                  </a:moveTo>
                  <a:lnTo>
                    <a:pt x="371094" y="0"/>
                  </a:lnTo>
                </a:path>
                <a:path w="530860" h="3175">
                  <a:moveTo>
                    <a:pt x="0" y="2576"/>
                  </a:moveTo>
                  <a:lnTo>
                    <a:pt x="530447" y="25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1471421" y="6296120"/>
              <a:ext cx="530860" cy="31115"/>
            </a:xfrm>
            <a:custGeom>
              <a:avLst/>
              <a:gdLst/>
              <a:ahLst/>
              <a:cxnLst/>
              <a:rect l="l" t="t" r="r" b="b"/>
              <a:pathLst>
                <a:path w="530860" h="31114">
                  <a:moveTo>
                    <a:pt x="0" y="0"/>
                  </a:moveTo>
                  <a:lnTo>
                    <a:pt x="0" y="30860"/>
                  </a:lnTo>
                </a:path>
                <a:path w="530860" h="31114">
                  <a:moveTo>
                    <a:pt x="133921" y="0"/>
                  </a:moveTo>
                  <a:lnTo>
                    <a:pt x="133921" y="30860"/>
                  </a:lnTo>
                </a:path>
                <a:path w="530860" h="31114">
                  <a:moveTo>
                    <a:pt x="267843" y="0"/>
                  </a:moveTo>
                  <a:lnTo>
                    <a:pt x="267843" y="30860"/>
                  </a:lnTo>
                </a:path>
                <a:path w="530860" h="31114">
                  <a:moveTo>
                    <a:pt x="401669" y="0"/>
                  </a:moveTo>
                  <a:lnTo>
                    <a:pt x="401669" y="30860"/>
                  </a:lnTo>
                </a:path>
                <a:path w="530860" h="31114">
                  <a:moveTo>
                    <a:pt x="530447" y="0"/>
                  </a:moveTo>
                  <a:lnTo>
                    <a:pt x="530447" y="3086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1372073" y="6100476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w="0" h="149860">
                  <a:moveTo>
                    <a:pt x="0" y="0"/>
                  </a:moveTo>
                  <a:lnTo>
                    <a:pt x="0" y="14925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1342739" y="6100476"/>
              <a:ext cx="30480" cy="149860"/>
            </a:xfrm>
            <a:custGeom>
              <a:avLst/>
              <a:gdLst/>
              <a:ahLst/>
              <a:cxnLst/>
              <a:rect l="l" t="t" r="r" b="b"/>
              <a:pathLst>
                <a:path w="30480" h="149860">
                  <a:moveTo>
                    <a:pt x="0" y="149257"/>
                  </a:moveTo>
                  <a:lnTo>
                    <a:pt x="30384" y="149257"/>
                  </a:lnTo>
                </a:path>
                <a:path w="30480" h="149860">
                  <a:moveTo>
                    <a:pt x="0" y="102965"/>
                  </a:moveTo>
                  <a:lnTo>
                    <a:pt x="30384" y="102965"/>
                  </a:lnTo>
                </a:path>
                <a:path w="30480" h="149860">
                  <a:moveTo>
                    <a:pt x="0" y="51435"/>
                  </a:moveTo>
                  <a:lnTo>
                    <a:pt x="30384" y="51435"/>
                  </a:lnTo>
                </a:path>
                <a:path w="30480" h="149860">
                  <a:moveTo>
                    <a:pt x="0" y="0"/>
                  </a:moveTo>
                  <a:lnTo>
                    <a:pt x="30384" y="0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7" name="object 277" descr=""/>
          <p:cNvSpPr txBox="1"/>
          <p:nvPr/>
        </p:nvSpPr>
        <p:spPr>
          <a:xfrm>
            <a:off x="1237546" y="6041335"/>
            <a:ext cx="88900" cy="26733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>
                <a:latin typeface="Arial"/>
                <a:cs typeface="Arial"/>
              </a:rPr>
              <a:t>100</a:t>
            </a:r>
            <a:r>
              <a:rPr dirty="0" sz="450" spc="290">
                <a:latin typeface="Arial"/>
                <a:cs typeface="Arial"/>
              </a:rPr>
              <a:t> </a:t>
            </a:r>
            <a:r>
              <a:rPr dirty="0" sz="450" spc="-25">
                <a:latin typeface="Arial"/>
                <a:cs typeface="Arial"/>
              </a:rPr>
              <a:t>400</a:t>
            </a:r>
            <a:endParaRPr sz="450">
              <a:latin typeface="Arial"/>
              <a:cs typeface="Arial"/>
            </a:endParaRPr>
          </a:p>
        </p:txBody>
      </p:sp>
      <p:sp>
        <p:nvSpPr>
          <p:cNvPr id="278" name="object 278" descr=""/>
          <p:cNvSpPr/>
          <p:nvPr/>
        </p:nvSpPr>
        <p:spPr>
          <a:xfrm>
            <a:off x="1373600" y="6054185"/>
            <a:ext cx="633730" cy="241935"/>
          </a:xfrm>
          <a:custGeom>
            <a:avLst/>
            <a:gdLst/>
            <a:ahLst/>
            <a:cxnLst/>
            <a:rect l="l" t="t" r="r" b="b"/>
            <a:pathLst>
              <a:path w="633730" h="241935">
                <a:moveTo>
                  <a:pt x="0" y="241935"/>
                </a:moveTo>
                <a:lnTo>
                  <a:pt x="633412" y="241935"/>
                </a:lnTo>
                <a:lnTo>
                  <a:pt x="633412" y="0"/>
                </a:lnTo>
                <a:lnTo>
                  <a:pt x="0" y="0"/>
                </a:lnTo>
                <a:lnTo>
                  <a:pt x="0" y="241935"/>
                </a:lnTo>
              </a:path>
            </a:pathLst>
          </a:custGeom>
          <a:ln w="51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 descr=""/>
          <p:cNvSpPr txBox="1"/>
          <p:nvPr/>
        </p:nvSpPr>
        <p:spPr>
          <a:xfrm>
            <a:off x="1456975" y="6349881"/>
            <a:ext cx="5746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>
                <a:latin typeface="Arial"/>
                <a:cs typeface="Arial"/>
              </a:rPr>
              <a:t>4</a:t>
            </a:r>
            <a:r>
              <a:rPr dirty="0" sz="450" spc="270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5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6</a:t>
            </a:r>
            <a:r>
              <a:rPr dirty="0" sz="450" spc="275">
                <a:latin typeface="Arial"/>
                <a:cs typeface="Arial"/>
              </a:rPr>
              <a:t>  </a:t>
            </a:r>
            <a:r>
              <a:rPr dirty="0" sz="450">
                <a:latin typeface="Arial"/>
                <a:cs typeface="Arial"/>
              </a:rPr>
              <a:t>7</a:t>
            </a:r>
            <a:r>
              <a:rPr dirty="0" sz="450" spc="254">
                <a:latin typeface="Arial"/>
                <a:cs typeface="Arial"/>
              </a:rPr>
              <a:t>  </a:t>
            </a:r>
            <a:r>
              <a:rPr dirty="0" sz="450" spc="-50">
                <a:latin typeface="Arial"/>
                <a:cs typeface="Arial"/>
              </a:rPr>
              <a:t>8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Arial"/>
              <a:cs typeface="Arial"/>
            </a:endParaRPr>
          </a:p>
          <a:p>
            <a:pPr marL="132080">
              <a:lnSpc>
                <a:spcPct val="100000"/>
              </a:lnSpc>
            </a:pPr>
            <a:r>
              <a:rPr dirty="0" sz="450" spc="-10">
                <a:latin typeface="Arial"/>
                <a:cs typeface="Arial"/>
              </a:rPr>
              <a:t>LNPRO1</a:t>
            </a:r>
            <a:endParaRPr sz="450">
              <a:latin typeface="Arial"/>
              <a:cs typeface="Arial"/>
            </a:endParaRPr>
          </a:p>
        </p:txBody>
      </p:sp>
      <p:sp>
        <p:nvSpPr>
          <p:cNvPr id="280" name="object 280" descr=""/>
          <p:cNvSpPr txBox="1"/>
          <p:nvPr/>
        </p:nvSpPr>
        <p:spPr>
          <a:xfrm>
            <a:off x="1109527" y="6086938"/>
            <a:ext cx="88900" cy="173355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450" spc="-20">
                <a:latin typeface="Arial"/>
                <a:cs typeface="Arial"/>
              </a:rPr>
              <a:t>ACET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81" name="object 281" descr=""/>
          <p:cNvGrpSpPr/>
          <p:nvPr/>
        </p:nvGrpSpPr>
        <p:grpSpPr>
          <a:xfrm>
            <a:off x="1373124" y="6054852"/>
            <a:ext cx="634365" cy="241300"/>
            <a:chOff x="1373124" y="6054852"/>
            <a:chExt cx="634365" cy="241300"/>
          </a:xfrm>
        </p:grpSpPr>
        <p:pic>
          <p:nvPicPr>
            <p:cNvPr id="282" name="object 28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3124" y="6054852"/>
              <a:ext cx="480059" cy="240792"/>
            </a:xfrm>
            <a:prstGeom prst="rect">
              <a:avLst/>
            </a:prstGeom>
          </p:spPr>
        </p:pic>
        <p:sp>
          <p:nvSpPr>
            <p:cNvPr id="283" name="object 283" descr=""/>
            <p:cNvSpPr/>
            <p:nvPr/>
          </p:nvSpPr>
          <p:spPr>
            <a:xfrm>
              <a:off x="1853183" y="6054852"/>
              <a:ext cx="154305" cy="241300"/>
            </a:xfrm>
            <a:custGeom>
              <a:avLst/>
              <a:gdLst/>
              <a:ahLst/>
              <a:cxnLst/>
              <a:rect l="l" t="t" r="r" b="b"/>
              <a:pathLst>
                <a:path w="154305" h="241300">
                  <a:moveTo>
                    <a:pt x="153924" y="240792"/>
                  </a:moveTo>
                  <a:lnTo>
                    <a:pt x="0" y="240792"/>
                  </a:lnTo>
                  <a:lnTo>
                    <a:pt x="0" y="0"/>
                  </a:lnTo>
                  <a:lnTo>
                    <a:pt x="153924" y="0"/>
                  </a:lnTo>
                  <a:lnTo>
                    <a:pt x="153924" y="240792"/>
                  </a:lnTo>
                  <a:close/>
                </a:path>
              </a:pathLst>
            </a:custGeom>
            <a:solidFill>
              <a:srgbClr val="80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4" name="object 284" descr=""/>
          <p:cNvSpPr txBox="1"/>
          <p:nvPr/>
        </p:nvSpPr>
        <p:spPr>
          <a:xfrm>
            <a:off x="1985828" y="6128906"/>
            <a:ext cx="5080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5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sp>
        <p:nvSpPr>
          <p:cNvPr id="285" name="object 285" descr=""/>
          <p:cNvSpPr txBox="1"/>
          <p:nvPr/>
        </p:nvSpPr>
        <p:spPr>
          <a:xfrm>
            <a:off x="1474244" y="6217299"/>
            <a:ext cx="293370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2345" sz="675" spc="-44">
                <a:solidFill>
                  <a:srgbClr val="FF0000"/>
                </a:solidFill>
                <a:latin typeface="Arial"/>
                <a:cs typeface="Arial"/>
              </a:rPr>
              <a:t>BB</a:t>
            </a:r>
            <a:r>
              <a:rPr dirty="0" baseline="-18518" sz="675" spc="-44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18518" sz="6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50" spc="-13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202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-6172" sz="675" spc="-202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-6172" sz="675" spc="-8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-6172" sz="675" spc="-75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baseline="-6172" sz="675">
              <a:latin typeface="Arial"/>
              <a:cs typeface="Arial"/>
            </a:endParaRPr>
          </a:p>
        </p:txBody>
      </p:sp>
      <p:sp>
        <p:nvSpPr>
          <p:cNvPr id="286" name="object 286" descr=""/>
          <p:cNvSpPr txBox="1"/>
          <p:nvPr/>
        </p:nvSpPr>
        <p:spPr>
          <a:xfrm>
            <a:off x="1381796" y="6020674"/>
            <a:ext cx="628650" cy="167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0525">
              <a:lnSpc>
                <a:spcPts val="430"/>
              </a:lnSpc>
              <a:spcBef>
                <a:spcPts val="95"/>
              </a:spcBef>
            </a:pPr>
            <a:r>
              <a:rPr dirty="0" baseline="6172" sz="675" spc="-37">
                <a:latin typeface="Arial"/>
                <a:cs typeface="Arial"/>
              </a:rPr>
              <a:t>B</a:t>
            </a:r>
            <a:r>
              <a:rPr dirty="0" sz="450" spc="-25">
                <a:latin typeface="Arial"/>
                <a:cs typeface="Arial"/>
              </a:rPr>
              <a:t>B</a:t>
            </a:r>
            <a:endParaRPr sz="450">
              <a:latin typeface="Arial"/>
              <a:cs typeface="Arial"/>
            </a:endParaRPr>
          </a:p>
          <a:p>
            <a:pPr marL="86995">
              <a:lnSpc>
                <a:spcPts val="290"/>
              </a:lnSpc>
            </a:pPr>
            <a:r>
              <a:rPr dirty="0" sz="450">
                <a:latin typeface="Arial"/>
                <a:cs typeface="Arial"/>
              </a:rPr>
              <a:t>B</a:t>
            </a:r>
            <a:r>
              <a:rPr dirty="0" sz="450" spc="265">
                <a:latin typeface="Arial"/>
                <a:cs typeface="Arial"/>
              </a:rPr>
              <a:t> </a:t>
            </a:r>
            <a:r>
              <a:rPr dirty="0" baseline="6172" sz="675">
                <a:latin typeface="Arial"/>
                <a:cs typeface="Arial"/>
              </a:rPr>
              <a:t>BB</a:t>
            </a:r>
            <a:r>
              <a:rPr dirty="0" baseline="6172" sz="675" spc="592">
                <a:latin typeface="Arial"/>
                <a:cs typeface="Arial"/>
              </a:rPr>
              <a:t> </a:t>
            </a:r>
            <a:r>
              <a:rPr dirty="0" baseline="12345" sz="675" spc="-37">
                <a:latin typeface="Arial"/>
                <a:cs typeface="Arial"/>
              </a:rPr>
              <a:t>B</a:t>
            </a:r>
            <a:r>
              <a:rPr dirty="0" sz="450" spc="-25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12345" sz="675" spc="-37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baseline="12345" sz="675">
              <a:latin typeface="Arial"/>
              <a:cs typeface="Arial"/>
            </a:endParaRPr>
          </a:p>
          <a:p>
            <a:pPr marL="50800">
              <a:lnSpc>
                <a:spcPts val="395"/>
              </a:lnSpc>
            </a:pPr>
            <a:r>
              <a:rPr dirty="0" baseline="6172" sz="675" spc="-75">
                <a:latin typeface="Arial"/>
                <a:cs typeface="Arial"/>
              </a:rPr>
              <a:t>B</a:t>
            </a:r>
            <a:r>
              <a:rPr dirty="0" baseline="-12345" sz="675" spc="-75">
                <a:latin typeface="Arial"/>
                <a:cs typeface="Arial"/>
              </a:rPr>
              <a:t>B</a:t>
            </a:r>
            <a:r>
              <a:rPr dirty="0" baseline="-6172" sz="675" spc="-75">
                <a:latin typeface="Arial"/>
                <a:cs typeface="Arial"/>
              </a:rPr>
              <a:t>B</a:t>
            </a:r>
            <a:r>
              <a:rPr dirty="0" baseline="6172" sz="675" spc="-75">
                <a:latin typeface="Arial"/>
                <a:cs typeface="Arial"/>
              </a:rPr>
              <a:t>B</a:t>
            </a:r>
            <a:r>
              <a:rPr dirty="0" sz="450" spc="-50">
                <a:latin typeface="Arial"/>
                <a:cs typeface="Arial"/>
              </a:rPr>
              <a:t>B</a:t>
            </a:r>
            <a:r>
              <a:rPr dirty="0" sz="450" spc="95">
                <a:latin typeface="Arial"/>
                <a:cs typeface="Arial"/>
              </a:rPr>
              <a:t> </a:t>
            </a:r>
            <a:r>
              <a:rPr dirty="0" baseline="18518" sz="675">
                <a:latin typeface="Arial"/>
                <a:cs typeface="Arial"/>
              </a:rPr>
              <a:t>B</a:t>
            </a:r>
            <a:r>
              <a:rPr dirty="0" sz="45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229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baseline="6172" sz="675">
                <a:latin typeface="Arial"/>
                <a:cs typeface="Arial"/>
              </a:rPr>
              <a:t>A</a:t>
            </a:r>
            <a:r>
              <a:rPr dirty="0" baseline="18518" sz="675">
                <a:latin typeface="Arial"/>
                <a:cs typeface="Arial"/>
              </a:rPr>
              <a:t>A</a:t>
            </a:r>
            <a:r>
              <a:rPr dirty="0" baseline="18518" sz="675" spc="585">
                <a:latin typeface="Arial"/>
                <a:cs typeface="Arial"/>
              </a:rPr>
              <a:t> </a:t>
            </a:r>
            <a:r>
              <a:rPr dirty="0" baseline="6172" sz="675" spc="-75">
                <a:latin typeface="Arial"/>
                <a:cs typeface="Arial"/>
              </a:rPr>
              <a:t>A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287" name="object 287" descr=""/>
          <p:cNvSpPr txBox="1"/>
          <p:nvPr/>
        </p:nvSpPr>
        <p:spPr>
          <a:xfrm>
            <a:off x="1335555" y="6191395"/>
            <a:ext cx="72199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6172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-6172" sz="675" spc="-337">
                <a:latin typeface="Arial"/>
                <a:cs typeface="Arial"/>
              </a:rPr>
              <a:t>C</a:t>
            </a:r>
            <a:r>
              <a:rPr dirty="0" baseline="-30864" sz="675" spc="-337">
                <a:latin typeface="Arial"/>
                <a:cs typeface="Arial"/>
              </a:rPr>
              <a:t>C</a:t>
            </a:r>
            <a:r>
              <a:rPr dirty="0" baseline="12345" sz="675" spc="-337">
                <a:latin typeface="Arial"/>
                <a:cs typeface="Arial"/>
              </a:rPr>
              <a:t>C</a:t>
            </a:r>
            <a:r>
              <a:rPr dirty="0" baseline="12345" sz="675" spc="-337">
                <a:latin typeface="Arial"/>
                <a:cs typeface="Arial"/>
              </a:rPr>
              <a:t>B</a:t>
            </a:r>
            <a:r>
              <a:rPr dirty="0" sz="450" spc="-225">
                <a:latin typeface="Arial"/>
                <a:cs typeface="Arial"/>
              </a:rPr>
              <a:t>C</a:t>
            </a:r>
            <a:r>
              <a:rPr dirty="0" baseline="6172" sz="675" spc="-337">
                <a:latin typeface="Arial"/>
                <a:cs typeface="Arial"/>
              </a:rPr>
              <a:t>C</a:t>
            </a:r>
            <a:r>
              <a:rPr dirty="0" baseline="-12345" sz="675" spc="-3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6172" sz="675" spc="-3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6172" sz="675" spc="-337">
                <a:latin typeface="Arial"/>
                <a:cs typeface="Arial"/>
              </a:rPr>
              <a:t>C</a:t>
            </a:r>
            <a:r>
              <a:rPr dirty="0" baseline="18518" sz="675" spc="-3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6172" sz="675" spc="-337">
                <a:latin typeface="Arial"/>
                <a:cs typeface="Arial"/>
              </a:rPr>
              <a:t>C</a:t>
            </a:r>
            <a:r>
              <a:rPr dirty="0" baseline="-6172" sz="675" spc="-33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6172" sz="675" spc="-2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2345" sz="675" spc="-195">
                <a:latin typeface="Arial"/>
                <a:cs typeface="Arial"/>
              </a:rPr>
              <a:t>C</a:t>
            </a:r>
            <a:r>
              <a:rPr dirty="0" baseline="-6172" sz="675" spc="-195">
                <a:latin typeface="Arial"/>
                <a:cs typeface="Arial"/>
              </a:rPr>
              <a:t>C</a:t>
            </a:r>
            <a:r>
              <a:rPr dirty="0" baseline="-6172" sz="675" spc="120">
                <a:latin typeface="Arial"/>
                <a:cs typeface="Arial"/>
              </a:rPr>
              <a:t> </a:t>
            </a:r>
            <a:r>
              <a:rPr dirty="0" baseline="6172" sz="675" spc="-15">
                <a:latin typeface="Arial"/>
                <a:cs typeface="Arial"/>
              </a:rPr>
              <a:t>C</a:t>
            </a:r>
            <a:r>
              <a:rPr dirty="0" baseline="6172" sz="675" spc="-44">
                <a:latin typeface="Arial"/>
                <a:cs typeface="Arial"/>
              </a:rPr>
              <a:t> </a:t>
            </a:r>
            <a:r>
              <a:rPr dirty="0" baseline="12345" sz="675" spc="-202">
                <a:latin typeface="Arial"/>
                <a:cs typeface="Arial"/>
              </a:rPr>
              <a:t>A</a:t>
            </a:r>
            <a:r>
              <a:rPr dirty="0" baseline="-6172" sz="675" spc="-202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6172" sz="675" spc="1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2345" sz="675" spc="-1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12345" sz="675" spc="-1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2345" sz="675" spc="-97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6172" sz="675" spc="-97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6172" sz="675" spc="472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8518" sz="675" spc="-75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baseline="18518" sz="675">
              <a:latin typeface="Arial"/>
              <a:cs typeface="Arial"/>
            </a:endParaRPr>
          </a:p>
        </p:txBody>
      </p:sp>
      <p:sp>
        <p:nvSpPr>
          <p:cNvPr id="288" name="object 288" descr=""/>
          <p:cNvSpPr txBox="1"/>
          <p:nvPr/>
        </p:nvSpPr>
        <p:spPr>
          <a:xfrm>
            <a:off x="1405178" y="6150214"/>
            <a:ext cx="515620" cy="984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ts val="235"/>
              </a:lnSpc>
              <a:spcBef>
                <a:spcPts val="130"/>
              </a:spcBef>
            </a:pPr>
            <a:r>
              <a:rPr dirty="0" baseline="-6172" sz="675" spc="-24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450" spc="-16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6172" sz="675" spc="-24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6172" sz="675" spc="-24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-6172" sz="675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aseline="18518" sz="67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>
                <a:latin typeface="Arial"/>
                <a:cs typeface="Arial"/>
              </a:rPr>
              <a:t>B</a:t>
            </a:r>
            <a:r>
              <a:rPr dirty="0" baseline="6172" sz="675" spc="30">
                <a:latin typeface="Arial"/>
                <a:cs typeface="Arial"/>
              </a:rPr>
              <a:t> </a:t>
            </a:r>
            <a:r>
              <a:rPr dirty="0" baseline="-6172" sz="675" spc="-26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baseline="-12345" sz="675" spc="-262">
                <a:latin typeface="Arial"/>
                <a:cs typeface="Arial"/>
              </a:rPr>
              <a:t>C</a:t>
            </a:r>
            <a:r>
              <a:rPr dirty="0" baseline="12345" sz="675" spc="-262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450" spc="-175">
                <a:latin typeface="Arial"/>
                <a:cs typeface="Arial"/>
              </a:rPr>
              <a:t>C</a:t>
            </a:r>
            <a:r>
              <a:rPr dirty="0" baseline="-6172" sz="675" spc="-262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6172" sz="675" spc="-262">
                <a:latin typeface="Arial"/>
                <a:cs typeface="Arial"/>
              </a:rPr>
              <a:t>A</a:t>
            </a:r>
            <a:r>
              <a:rPr dirty="0" baseline="6172" sz="675" spc="-262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6172" sz="675" spc="-262">
                <a:latin typeface="Arial"/>
                <a:cs typeface="Arial"/>
              </a:rPr>
              <a:t>A</a:t>
            </a:r>
            <a:r>
              <a:rPr dirty="0" baseline="30864" sz="675" spc="-262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baseline="37037" sz="675" spc="-262">
                <a:latin typeface="Arial"/>
                <a:cs typeface="Arial"/>
              </a:rPr>
              <a:t>A</a:t>
            </a:r>
            <a:r>
              <a:rPr dirty="0" baseline="37037" sz="675" spc="-7">
                <a:latin typeface="Arial"/>
                <a:cs typeface="Arial"/>
              </a:rPr>
              <a:t> </a:t>
            </a:r>
            <a:r>
              <a:rPr dirty="0" baseline="12345" sz="675" spc="-75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baseline="12345" sz="675">
              <a:latin typeface="Arial"/>
              <a:cs typeface="Arial"/>
            </a:endParaRPr>
          </a:p>
          <a:p>
            <a:pPr algn="r" marR="94615">
              <a:lnSpc>
                <a:spcPts val="270"/>
              </a:lnSpc>
            </a:pPr>
            <a:r>
              <a:rPr dirty="0" sz="450" spc="-5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89" name="object 289" descr=""/>
          <p:cNvGrpSpPr/>
          <p:nvPr/>
        </p:nvGrpSpPr>
        <p:grpSpPr>
          <a:xfrm>
            <a:off x="1370742" y="6051327"/>
            <a:ext cx="639445" cy="247650"/>
            <a:chOff x="1370742" y="6051327"/>
            <a:chExt cx="639445" cy="247650"/>
          </a:xfrm>
        </p:grpSpPr>
        <p:sp>
          <p:nvSpPr>
            <p:cNvPr id="290" name="object 290" descr=""/>
            <p:cNvSpPr/>
            <p:nvPr/>
          </p:nvSpPr>
          <p:spPr>
            <a:xfrm>
              <a:off x="1373600" y="6054185"/>
              <a:ext cx="633730" cy="241935"/>
            </a:xfrm>
            <a:custGeom>
              <a:avLst/>
              <a:gdLst/>
              <a:ahLst/>
              <a:cxnLst/>
              <a:rect l="l" t="t" r="r" b="b"/>
              <a:pathLst>
                <a:path w="633730" h="241935">
                  <a:moveTo>
                    <a:pt x="0" y="241935"/>
                  </a:moveTo>
                  <a:lnTo>
                    <a:pt x="633412" y="241935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241935"/>
                  </a:lnTo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1754124" y="6178308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79">
                  <a:moveTo>
                    <a:pt x="32004" y="9131"/>
                  </a:moveTo>
                  <a:lnTo>
                    <a:pt x="25908" y="9131"/>
                  </a:lnTo>
                  <a:lnTo>
                    <a:pt x="25908" y="4572"/>
                  </a:lnTo>
                  <a:lnTo>
                    <a:pt x="21323" y="4572"/>
                  </a:lnTo>
                  <a:lnTo>
                    <a:pt x="21323" y="0"/>
                  </a:lnTo>
                  <a:lnTo>
                    <a:pt x="10655" y="0"/>
                  </a:lnTo>
                  <a:lnTo>
                    <a:pt x="10655" y="4572"/>
                  </a:lnTo>
                  <a:lnTo>
                    <a:pt x="6096" y="4572"/>
                  </a:lnTo>
                  <a:lnTo>
                    <a:pt x="6096" y="9131"/>
                  </a:lnTo>
                  <a:lnTo>
                    <a:pt x="0" y="9131"/>
                  </a:lnTo>
                  <a:lnTo>
                    <a:pt x="0" y="19799"/>
                  </a:lnTo>
                  <a:lnTo>
                    <a:pt x="6096" y="19799"/>
                  </a:lnTo>
                  <a:lnTo>
                    <a:pt x="6096" y="25895"/>
                  </a:lnTo>
                  <a:lnTo>
                    <a:pt x="10655" y="25895"/>
                  </a:lnTo>
                  <a:lnTo>
                    <a:pt x="10655" y="30480"/>
                  </a:lnTo>
                  <a:lnTo>
                    <a:pt x="21323" y="30480"/>
                  </a:lnTo>
                  <a:lnTo>
                    <a:pt x="21323" y="25895"/>
                  </a:lnTo>
                  <a:lnTo>
                    <a:pt x="25908" y="25895"/>
                  </a:lnTo>
                  <a:lnTo>
                    <a:pt x="25908" y="19799"/>
                  </a:lnTo>
                  <a:lnTo>
                    <a:pt x="32004" y="19799"/>
                  </a:lnTo>
                  <a:lnTo>
                    <a:pt x="32004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1754695" y="6177724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717" y="12858"/>
                  </a:moveTo>
                  <a:lnTo>
                    <a:pt x="25717" y="5810"/>
                  </a:lnTo>
                  <a:lnTo>
                    <a:pt x="20002" y="0"/>
                  </a:lnTo>
                  <a:lnTo>
                    <a:pt x="12858" y="0"/>
                  </a:lnTo>
                  <a:lnTo>
                    <a:pt x="5715" y="0"/>
                  </a:lnTo>
                  <a:lnTo>
                    <a:pt x="0" y="5810"/>
                  </a:lnTo>
                  <a:lnTo>
                    <a:pt x="0" y="12858"/>
                  </a:lnTo>
                  <a:lnTo>
                    <a:pt x="0" y="19907"/>
                  </a:lnTo>
                  <a:lnTo>
                    <a:pt x="5715" y="25717"/>
                  </a:lnTo>
                  <a:lnTo>
                    <a:pt x="12858" y="25717"/>
                  </a:lnTo>
                  <a:lnTo>
                    <a:pt x="20002" y="25717"/>
                  </a:lnTo>
                  <a:lnTo>
                    <a:pt x="25717" y="19907"/>
                  </a:lnTo>
                  <a:lnTo>
                    <a:pt x="25717" y="12858"/>
                  </a:lnTo>
                  <a:close/>
                </a:path>
              </a:pathLst>
            </a:custGeom>
            <a:ln w="5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3" name="object 29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1905" y="6159717"/>
              <a:ext cx="69442" cy="68870"/>
            </a:xfrm>
            <a:prstGeom prst="rect">
              <a:avLst/>
            </a:prstGeom>
          </p:spPr>
        </p:pic>
      </p:grpSp>
      <p:sp>
        <p:nvSpPr>
          <p:cNvPr id="294" name="object 294" descr=""/>
          <p:cNvSpPr txBox="1"/>
          <p:nvPr/>
        </p:nvSpPr>
        <p:spPr>
          <a:xfrm>
            <a:off x="1428031" y="5974982"/>
            <a:ext cx="544195" cy="93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50" spc="-10">
                <a:latin typeface="Arial"/>
                <a:cs typeface="Arial"/>
              </a:rPr>
              <a:t>app.</a:t>
            </a:r>
            <a:r>
              <a:rPr dirty="0" sz="450" spc="-15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error rate: </a:t>
            </a:r>
            <a:r>
              <a:rPr dirty="0" sz="450" spc="-10">
                <a:latin typeface="Arial"/>
                <a:cs typeface="Arial"/>
              </a:rPr>
              <a:t>0.481</a:t>
            </a:r>
            <a:endParaRPr sz="450">
              <a:latin typeface="Arial"/>
              <a:cs typeface="Arial"/>
            </a:endParaRPr>
          </a:p>
        </p:txBody>
      </p:sp>
      <p:sp>
        <p:nvSpPr>
          <p:cNvPr id="295" name="object 295" descr=""/>
          <p:cNvSpPr txBox="1"/>
          <p:nvPr/>
        </p:nvSpPr>
        <p:spPr>
          <a:xfrm>
            <a:off x="2257031" y="3699443"/>
            <a:ext cx="628015" cy="1428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750" b="1">
                <a:latin typeface="Arial"/>
                <a:cs typeface="Arial"/>
              </a:rPr>
              <a:t>Partition</a:t>
            </a:r>
            <a:r>
              <a:rPr dirty="0" sz="750" spc="65" b="1">
                <a:latin typeface="Arial"/>
                <a:cs typeface="Arial"/>
              </a:rPr>
              <a:t> </a:t>
            </a:r>
            <a:r>
              <a:rPr dirty="0" sz="750" spc="-20" b="1">
                <a:latin typeface="Arial"/>
                <a:cs typeface="Arial"/>
              </a:rPr>
              <a:t>Plot</a:t>
            </a:r>
            <a:endParaRPr sz="750">
              <a:latin typeface="Arial"/>
              <a:cs typeface="Arial"/>
            </a:endParaRPr>
          </a:p>
        </p:txBody>
      </p:sp>
      <p:sp>
        <p:nvSpPr>
          <p:cNvPr id="296" name="object 296" descr=""/>
          <p:cNvSpPr/>
          <p:nvPr/>
        </p:nvSpPr>
        <p:spPr>
          <a:xfrm>
            <a:off x="1107947" y="3712464"/>
            <a:ext cx="2918460" cy="2914015"/>
          </a:xfrm>
          <a:custGeom>
            <a:avLst/>
            <a:gdLst/>
            <a:ahLst/>
            <a:cxnLst/>
            <a:rect l="l" t="t" r="r" b="b"/>
            <a:pathLst>
              <a:path w="2918460" h="2914015">
                <a:moveTo>
                  <a:pt x="0" y="0"/>
                </a:moveTo>
                <a:lnTo>
                  <a:pt x="2918460" y="0"/>
                </a:lnTo>
                <a:lnTo>
                  <a:pt x="2918460" y="2913887"/>
                </a:lnTo>
                <a:lnTo>
                  <a:pt x="0" y="291388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4F80B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97" name="object 297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298" name="object 29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299" name="object 299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0" name="object 30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8803" y="2706624"/>
            <a:ext cx="4742688" cy="33985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989085" y="2725949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219200" y="2066544"/>
            <a:ext cx="6117590" cy="523240"/>
            <a:chOff x="1219200" y="2066544"/>
            <a:chExt cx="6117590" cy="52324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00" y="2066544"/>
              <a:ext cx="6117335" cy="52273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801" y="2144130"/>
              <a:ext cx="3271578" cy="17631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8289" y="2354442"/>
              <a:ext cx="5449854" cy="177888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3180" y="1660324"/>
            <a:ext cx="3457413" cy="216941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214627" y="2702052"/>
            <a:ext cx="8155940" cy="3645535"/>
            <a:chOff x="1214627" y="2702052"/>
            <a:chExt cx="8155940" cy="3645535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3333" y="2793016"/>
              <a:ext cx="4076669" cy="19694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627" y="2702052"/>
              <a:ext cx="3669791" cy="3645408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441316" y="1088129"/>
              <a:ext cx="1076960" cy="295910"/>
            </a:xfrm>
            <a:custGeom>
              <a:avLst/>
              <a:gdLst/>
              <a:ahLst/>
              <a:cxnLst/>
              <a:rect l="l" t="t" r="r" b="b"/>
              <a:pathLst>
                <a:path w="1076960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1076960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1076960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1076960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1076960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1076960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1076960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1076960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1076960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1076960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1076960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1076960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1076960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  <a:path w="1076960" h="295909">
                  <a:moveTo>
                    <a:pt x="1019376" y="63102"/>
                  </a:moveTo>
                  <a:lnTo>
                    <a:pt x="982016" y="63102"/>
                  </a:lnTo>
                  <a:lnTo>
                    <a:pt x="982016" y="5964"/>
                  </a:lnTo>
                  <a:lnTo>
                    <a:pt x="1019376" y="5964"/>
                  </a:lnTo>
                  <a:lnTo>
                    <a:pt x="1019376" y="63102"/>
                  </a:lnTo>
                  <a:close/>
                </a:path>
                <a:path w="1076960" h="295909">
                  <a:moveTo>
                    <a:pt x="890973" y="221016"/>
                  </a:moveTo>
                  <a:lnTo>
                    <a:pt x="850856" y="209008"/>
                  </a:lnTo>
                  <a:lnTo>
                    <a:pt x="829950" y="173689"/>
                  </a:lnTo>
                  <a:lnTo>
                    <a:pt x="825986" y="138449"/>
                  </a:lnTo>
                  <a:lnTo>
                    <a:pt x="825986" y="104543"/>
                  </a:lnTo>
                  <a:lnTo>
                    <a:pt x="834904" y="55156"/>
                  </a:lnTo>
                  <a:lnTo>
                    <a:pt x="862050" y="27313"/>
                  </a:lnTo>
                  <a:lnTo>
                    <a:pt x="890973" y="21976"/>
                  </a:lnTo>
                  <a:lnTo>
                    <a:pt x="902049" y="22633"/>
                  </a:lnTo>
                  <a:lnTo>
                    <a:pt x="941400" y="45404"/>
                  </a:lnTo>
                  <a:lnTo>
                    <a:pt x="947345" y="56509"/>
                  </a:lnTo>
                  <a:lnTo>
                    <a:pt x="890973" y="56509"/>
                  </a:lnTo>
                  <a:lnTo>
                    <a:pt x="883448" y="57343"/>
                  </a:lnTo>
                  <a:lnTo>
                    <a:pt x="862871" y="96066"/>
                  </a:lnTo>
                  <a:lnTo>
                    <a:pt x="862404" y="108938"/>
                  </a:lnTo>
                  <a:lnTo>
                    <a:pt x="862404" y="134054"/>
                  </a:lnTo>
                  <a:lnTo>
                    <a:pt x="868526" y="173140"/>
                  </a:lnTo>
                  <a:lnTo>
                    <a:pt x="890973" y="186482"/>
                  </a:lnTo>
                  <a:lnTo>
                    <a:pt x="947471" y="186482"/>
                  </a:lnTo>
                  <a:lnTo>
                    <a:pt x="946060" y="189818"/>
                  </a:lnTo>
                  <a:lnTo>
                    <a:pt x="911811" y="218426"/>
                  </a:lnTo>
                  <a:lnTo>
                    <a:pt x="901912" y="220369"/>
                  </a:lnTo>
                  <a:lnTo>
                    <a:pt x="890973" y="221016"/>
                  </a:lnTo>
                  <a:close/>
                </a:path>
                <a:path w="1076960" h="295909">
                  <a:moveTo>
                    <a:pt x="947471" y="186482"/>
                  </a:moveTo>
                  <a:lnTo>
                    <a:pt x="890973" y="186482"/>
                  </a:lnTo>
                  <a:lnTo>
                    <a:pt x="898497" y="185648"/>
                  </a:lnTo>
                  <a:lnTo>
                    <a:pt x="904747" y="183147"/>
                  </a:lnTo>
                  <a:lnTo>
                    <a:pt x="919159" y="146150"/>
                  </a:lnTo>
                  <a:lnTo>
                    <a:pt x="919541" y="134054"/>
                  </a:lnTo>
                  <a:lnTo>
                    <a:pt x="919541" y="108938"/>
                  </a:lnTo>
                  <a:lnTo>
                    <a:pt x="913420" y="69852"/>
                  </a:lnTo>
                  <a:lnTo>
                    <a:pt x="890973" y="56509"/>
                  </a:lnTo>
                  <a:lnTo>
                    <a:pt x="947345" y="56509"/>
                  </a:lnTo>
                  <a:lnTo>
                    <a:pt x="949994" y="63102"/>
                  </a:lnTo>
                  <a:lnTo>
                    <a:pt x="1019376" y="63102"/>
                  </a:lnTo>
                  <a:lnTo>
                    <a:pt x="1019376" y="96066"/>
                  </a:lnTo>
                  <a:lnTo>
                    <a:pt x="955645" y="96066"/>
                  </a:lnTo>
                  <a:lnTo>
                    <a:pt x="955854" y="97531"/>
                  </a:lnTo>
                  <a:lnTo>
                    <a:pt x="955845" y="146150"/>
                  </a:lnTo>
                  <a:lnTo>
                    <a:pt x="955645" y="147553"/>
                  </a:lnTo>
                  <a:lnTo>
                    <a:pt x="1019376" y="147553"/>
                  </a:lnTo>
                  <a:lnTo>
                    <a:pt x="1019376" y="180517"/>
                  </a:lnTo>
                  <a:lnTo>
                    <a:pt x="949994" y="180517"/>
                  </a:lnTo>
                  <a:lnTo>
                    <a:pt x="947471" y="186482"/>
                  </a:lnTo>
                  <a:close/>
                </a:path>
                <a:path w="1076960" h="295909">
                  <a:moveTo>
                    <a:pt x="1019376" y="147553"/>
                  </a:moveTo>
                  <a:lnTo>
                    <a:pt x="982016" y="147553"/>
                  </a:lnTo>
                  <a:lnTo>
                    <a:pt x="982016" y="96066"/>
                  </a:lnTo>
                  <a:lnTo>
                    <a:pt x="1019376" y="96066"/>
                  </a:lnTo>
                  <a:lnTo>
                    <a:pt x="1019376" y="147553"/>
                  </a:lnTo>
                  <a:close/>
                </a:path>
                <a:path w="1076960" h="295909">
                  <a:moveTo>
                    <a:pt x="1019376" y="277840"/>
                  </a:moveTo>
                  <a:lnTo>
                    <a:pt x="982016" y="277840"/>
                  </a:lnTo>
                  <a:lnTo>
                    <a:pt x="982016" y="180517"/>
                  </a:lnTo>
                  <a:lnTo>
                    <a:pt x="1019376" y="180517"/>
                  </a:lnTo>
                  <a:lnTo>
                    <a:pt x="1019376" y="277840"/>
                  </a:lnTo>
                  <a:close/>
                </a:path>
                <a:path w="1076960" h="295909">
                  <a:moveTo>
                    <a:pt x="1076513" y="291967"/>
                  </a:moveTo>
                  <a:lnTo>
                    <a:pt x="1038840" y="291967"/>
                  </a:lnTo>
                  <a:lnTo>
                    <a:pt x="1038840" y="0"/>
                  </a:lnTo>
                  <a:lnTo>
                    <a:pt x="1076513" y="0"/>
                  </a:lnTo>
                  <a:lnTo>
                    <a:pt x="1076513" y="291967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61566" y="2439161"/>
            <a:ext cx="6642100" cy="1663064"/>
            <a:chOff x="1861566" y="2439161"/>
            <a:chExt cx="6642100" cy="1663064"/>
          </a:xfrm>
        </p:grpSpPr>
        <p:sp>
          <p:nvSpPr>
            <p:cNvPr id="3" name="object 3" descr=""/>
            <p:cNvSpPr/>
            <p:nvPr/>
          </p:nvSpPr>
          <p:spPr>
            <a:xfrm>
              <a:off x="1872996" y="2450591"/>
              <a:ext cx="6619240" cy="1640205"/>
            </a:xfrm>
            <a:custGeom>
              <a:avLst/>
              <a:gdLst/>
              <a:ahLst/>
              <a:cxnLst/>
              <a:rect l="l" t="t" r="r" b="b"/>
              <a:pathLst>
                <a:path w="6619240" h="1640204">
                  <a:moveTo>
                    <a:pt x="6457187" y="1639823"/>
                  </a:moveTo>
                  <a:lnTo>
                    <a:pt x="161543" y="1639823"/>
                  </a:lnTo>
                  <a:lnTo>
                    <a:pt x="118356" y="1633996"/>
                  </a:lnTo>
                  <a:lnTo>
                    <a:pt x="79699" y="1617584"/>
                  </a:lnTo>
                  <a:lnTo>
                    <a:pt x="47053" y="1592198"/>
                  </a:lnTo>
                  <a:lnTo>
                    <a:pt x="21900" y="1559447"/>
                  </a:lnTo>
                  <a:lnTo>
                    <a:pt x="5722" y="1520937"/>
                  </a:lnTo>
                  <a:lnTo>
                    <a:pt x="0" y="1478280"/>
                  </a:lnTo>
                  <a:lnTo>
                    <a:pt x="0" y="161543"/>
                  </a:lnTo>
                  <a:lnTo>
                    <a:pt x="5722" y="118886"/>
                  </a:lnTo>
                  <a:lnTo>
                    <a:pt x="21900" y="80376"/>
                  </a:lnTo>
                  <a:lnTo>
                    <a:pt x="47053" y="47624"/>
                  </a:lnTo>
                  <a:lnTo>
                    <a:pt x="79699" y="22239"/>
                  </a:lnTo>
                  <a:lnTo>
                    <a:pt x="118356" y="5827"/>
                  </a:lnTo>
                  <a:lnTo>
                    <a:pt x="161543" y="0"/>
                  </a:lnTo>
                  <a:lnTo>
                    <a:pt x="6457187" y="0"/>
                  </a:lnTo>
                  <a:lnTo>
                    <a:pt x="6499845" y="5827"/>
                  </a:lnTo>
                  <a:lnTo>
                    <a:pt x="6538355" y="22239"/>
                  </a:lnTo>
                  <a:lnTo>
                    <a:pt x="6571107" y="47624"/>
                  </a:lnTo>
                  <a:lnTo>
                    <a:pt x="6596492" y="80376"/>
                  </a:lnTo>
                  <a:lnTo>
                    <a:pt x="6612904" y="118886"/>
                  </a:lnTo>
                  <a:lnTo>
                    <a:pt x="6618732" y="161543"/>
                  </a:lnTo>
                  <a:lnTo>
                    <a:pt x="6618732" y="1478280"/>
                  </a:lnTo>
                  <a:lnTo>
                    <a:pt x="6612904" y="1520937"/>
                  </a:lnTo>
                  <a:lnTo>
                    <a:pt x="6596492" y="1559447"/>
                  </a:lnTo>
                  <a:lnTo>
                    <a:pt x="6571107" y="1592198"/>
                  </a:lnTo>
                  <a:lnTo>
                    <a:pt x="6538355" y="1617584"/>
                  </a:lnTo>
                  <a:lnTo>
                    <a:pt x="6499845" y="1633996"/>
                  </a:lnTo>
                  <a:lnTo>
                    <a:pt x="6457187" y="1639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872996" y="2450591"/>
              <a:ext cx="6619240" cy="1640205"/>
            </a:xfrm>
            <a:custGeom>
              <a:avLst/>
              <a:gdLst/>
              <a:ahLst/>
              <a:cxnLst/>
              <a:rect l="l" t="t" r="r" b="b"/>
              <a:pathLst>
                <a:path w="6619240" h="1640204">
                  <a:moveTo>
                    <a:pt x="0" y="161543"/>
                  </a:moveTo>
                  <a:lnTo>
                    <a:pt x="5722" y="118886"/>
                  </a:lnTo>
                  <a:lnTo>
                    <a:pt x="21900" y="80376"/>
                  </a:lnTo>
                  <a:lnTo>
                    <a:pt x="47053" y="47624"/>
                  </a:lnTo>
                  <a:lnTo>
                    <a:pt x="79699" y="22239"/>
                  </a:lnTo>
                  <a:lnTo>
                    <a:pt x="118356" y="5827"/>
                  </a:lnTo>
                  <a:lnTo>
                    <a:pt x="161543" y="0"/>
                  </a:lnTo>
                  <a:lnTo>
                    <a:pt x="6457187" y="0"/>
                  </a:lnTo>
                  <a:lnTo>
                    <a:pt x="6499845" y="5827"/>
                  </a:lnTo>
                  <a:lnTo>
                    <a:pt x="6538355" y="22239"/>
                  </a:lnTo>
                  <a:lnTo>
                    <a:pt x="6571107" y="47624"/>
                  </a:lnTo>
                  <a:lnTo>
                    <a:pt x="6596492" y="80376"/>
                  </a:lnTo>
                  <a:lnTo>
                    <a:pt x="6612904" y="118886"/>
                  </a:lnTo>
                  <a:lnTo>
                    <a:pt x="6618732" y="161543"/>
                  </a:lnTo>
                  <a:lnTo>
                    <a:pt x="6618732" y="1478280"/>
                  </a:lnTo>
                  <a:lnTo>
                    <a:pt x="6612904" y="1520937"/>
                  </a:lnTo>
                  <a:lnTo>
                    <a:pt x="6596492" y="1559447"/>
                  </a:lnTo>
                  <a:lnTo>
                    <a:pt x="6571107" y="1592198"/>
                  </a:lnTo>
                  <a:lnTo>
                    <a:pt x="6538355" y="1617584"/>
                  </a:lnTo>
                  <a:lnTo>
                    <a:pt x="6499845" y="1633996"/>
                  </a:lnTo>
                  <a:lnTo>
                    <a:pt x="6457187" y="1639823"/>
                  </a:lnTo>
                  <a:lnTo>
                    <a:pt x="161543" y="1639823"/>
                  </a:lnTo>
                  <a:lnTo>
                    <a:pt x="118356" y="1633996"/>
                  </a:lnTo>
                  <a:lnTo>
                    <a:pt x="79699" y="1617584"/>
                  </a:lnTo>
                  <a:lnTo>
                    <a:pt x="47053" y="1592198"/>
                  </a:lnTo>
                  <a:lnTo>
                    <a:pt x="21900" y="1559447"/>
                  </a:lnTo>
                  <a:lnTo>
                    <a:pt x="5722" y="1520937"/>
                  </a:lnTo>
                  <a:lnTo>
                    <a:pt x="0" y="1478280"/>
                  </a:lnTo>
                  <a:lnTo>
                    <a:pt x="0" y="161543"/>
                  </a:lnTo>
                  <a:close/>
                </a:path>
              </a:pathLst>
            </a:custGeom>
            <a:ln w="22859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753197" y="3053200"/>
              <a:ext cx="2866390" cy="419100"/>
            </a:xfrm>
            <a:custGeom>
              <a:avLst/>
              <a:gdLst/>
              <a:ahLst/>
              <a:cxnLst/>
              <a:rect l="l" t="t" r="r" b="b"/>
              <a:pathLst>
                <a:path w="2866390" h="419100">
                  <a:moveTo>
                    <a:pt x="56961" y="361346"/>
                  </a:moveTo>
                  <a:lnTo>
                    <a:pt x="0" y="361346"/>
                  </a:lnTo>
                  <a:lnTo>
                    <a:pt x="0" y="40495"/>
                  </a:lnTo>
                  <a:lnTo>
                    <a:pt x="121487" y="40495"/>
                  </a:lnTo>
                  <a:lnTo>
                    <a:pt x="133599" y="40912"/>
                  </a:lnTo>
                  <a:lnTo>
                    <a:pt x="175055" y="50814"/>
                  </a:lnTo>
                  <a:lnTo>
                    <a:pt x="209821" y="78154"/>
                  </a:lnTo>
                  <a:lnTo>
                    <a:pt x="215767" y="88111"/>
                  </a:lnTo>
                  <a:lnTo>
                    <a:pt x="56961" y="88111"/>
                  </a:lnTo>
                  <a:lnTo>
                    <a:pt x="56961" y="185123"/>
                  </a:lnTo>
                  <a:lnTo>
                    <a:pt x="215617" y="185123"/>
                  </a:lnTo>
                  <a:lnTo>
                    <a:pt x="212713" y="190685"/>
                  </a:lnTo>
                  <a:lnTo>
                    <a:pt x="205704" y="200239"/>
                  </a:lnTo>
                  <a:lnTo>
                    <a:pt x="197138" y="208653"/>
                  </a:lnTo>
                  <a:lnTo>
                    <a:pt x="187014" y="215926"/>
                  </a:lnTo>
                  <a:lnTo>
                    <a:pt x="175333" y="222058"/>
                  </a:lnTo>
                  <a:lnTo>
                    <a:pt x="180186" y="232739"/>
                  </a:lnTo>
                  <a:lnTo>
                    <a:pt x="56961" y="232739"/>
                  </a:lnTo>
                  <a:lnTo>
                    <a:pt x="56961" y="361346"/>
                  </a:lnTo>
                  <a:close/>
                </a:path>
                <a:path w="2866390" h="419100">
                  <a:moveTo>
                    <a:pt x="215617" y="185123"/>
                  </a:moveTo>
                  <a:lnTo>
                    <a:pt x="109471" y="185123"/>
                  </a:lnTo>
                  <a:lnTo>
                    <a:pt x="124699" y="184400"/>
                  </a:lnTo>
                  <a:lnTo>
                    <a:pt x="137451" y="182230"/>
                  </a:lnTo>
                  <a:lnTo>
                    <a:pt x="167837" y="152443"/>
                  </a:lnTo>
                  <a:lnTo>
                    <a:pt x="168658" y="130387"/>
                  </a:lnTo>
                  <a:lnTo>
                    <a:pt x="167879" y="121473"/>
                  </a:lnTo>
                  <a:lnTo>
                    <a:pt x="139510" y="91059"/>
                  </a:lnTo>
                  <a:lnTo>
                    <a:pt x="114367" y="88111"/>
                  </a:lnTo>
                  <a:lnTo>
                    <a:pt x="215767" y="88111"/>
                  </a:lnTo>
                  <a:lnTo>
                    <a:pt x="225174" y="128607"/>
                  </a:lnTo>
                  <a:lnTo>
                    <a:pt x="225174" y="145072"/>
                  </a:lnTo>
                  <a:lnTo>
                    <a:pt x="224395" y="157435"/>
                  </a:lnTo>
                  <a:lnTo>
                    <a:pt x="222058" y="169158"/>
                  </a:lnTo>
                  <a:lnTo>
                    <a:pt x="218165" y="180242"/>
                  </a:lnTo>
                  <a:lnTo>
                    <a:pt x="215617" y="185123"/>
                  </a:lnTo>
                  <a:close/>
                </a:path>
                <a:path w="2866390" h="419100">
                  <a:moveTo>
                    <a:pt x="238079" y="361346"/>
                  </a:moveTo>
                  <a:lnTo>
                    <a:pt x="176223" y="361346"/>
                  </a:lnTo>
                  <a:lnTo>
                    <a:pt x="122377" y="232739"/>
                  </a:lnTo>
                  <a:lnTo>
                    <a:pt x="180186" y="232739"/>
                  </a:lnTo>
                  <a:lnTo>
                    <a:pt x="191186" y="257047"/>
                  </a:lnTo>
                  <a:lnTo>
                    <a:pt x="198988" y="274416"/>
                  </a:lnTo>
                  <a:lnTo>
                    <a:pt x="214424" y="308988"/>
                  </a:lnTo>
                  <a:lnTo>
                    <a:pt x="222225" y="326357"/>
                  </a:lnTo>
                  <a:lnTo>
                    <a:pt x="230110" y="343810"/>
                  </a:lnTo>
                  <a:lnTo>
                    <a:pt x="238079" y="361346"/>
                  </a:lnTo>
                  <a:close/>
                </a:path>
                <a:path w="2866390" h="419100">
                  <a:moveTo>
                    <a:pt x="618116" y="70756"/>
                  </a:moveTo>
                  <a:lnTo>
                    <a:pt x="390717" y="70756"/>
                  </a:lnTo>
                  <a:lnTo>
                    <a:pt x="390717" y="24920"/>
                  </a:lnTo>
                  <a:lnTo>
                    <a:pt x="618116" y="24920"/>
                  </a:lnTo>
                  <a:lnTo>
                    <a:pt x="618116" y="70756"/>
                  </a:lnTo>
                  <a:close/>
                </a:path>
                <a:path w="2866390" h="419100">
                  <a:moveTo>
                    <a:pt x="388047" y="236299"/>
                  </a:moveTo>
                  <a:lnTo>
                    <a:pt x="388047" y="190463"/>
                  </a:lnTo>
                  <a:lnTo>
                    <a:pt x="426762" y="190463"/>
                  </a:lnTo>
                  <a:lnTo>
                    <a:pt x="426762" y="70756"/>
                  </a:lnTo>
                  <a:lnTo>
                    <a:pt x="481053" y="70756"/>
                  </a:lnTo>
                  <a:lnTo>
                    <a:pt x="481053" y="190018"/>
                  </a:lnTo>
                  <a:lnTo>
                    <a:pt x="629775" y="190018"/>
                  </a:lnTo>
                  <a:lnTo>
                    <a:pt x="605433" y="229957"/>
                  </a:lnTo>
                  <a:lnTo>
                    <a:pt x="560390" y="232683"/>
                  </a:lnTo>
                  <a:lnTo>
                    <a:pt x="448568" y="235854"/>
                  </a:lnTo>
                  <a:lnTo>
                    <a:pt x="388047" y="236299"/>
                  </a:lnTo>
                  <a:close/>
                </a:path>
                <a:path w="2866390" h="419100">
                  <a:moveTo>
                    <a:pt x="629775" y="190018"/>
                  </a:moveTo>
                  <a:lnTo>
                    <a:pt x="481053" y="190018"/>
                  </a:lnTo>
                  <a:lnTo>
                    <a:pt x="529114" y="188683"/>
                  </a:lnTo>
                  <a:lnTo>
                    <a:pt x="529114" y="70756"/>
                  </a:lnTo>
                  <a:lnTo>
                    <a:pt x="583405" y="70756"/>
                  </a:lnTo>
                  <a:lnTo>
                    <a:pt x="583405" y="186458"/>
                  </a:lnTo>
                  <a:lnTo>
                    <a:pt x="629490" y="186458"/>
                  </a:lnTo>
                  <a:lnTo>
                    <a:pt x="629775" y="190018"/>
                  </a:lnTo>
                  <a:close/>
                </a:path>
                <a:path w="2866390" h="419100">
                  <a:moveTo>
                    <a:pt x="629490" y="186458"/>
                  </a:moveTo>
                  <a:lnTo>
                    <a:pt x="583405" y="186458"/>
                  </a:lnTo>
                  <a:lnTo>
                    <a:pt x="590822" y="185865"/>
                  </a:lnTo>
                  <a:lnTo>
                    <a:pt x="598313" y="185345"/>
                  </a:lnTo>
                  <a:lnTo>
                    <a:pt x="613443" y="184455"/>
                  </a:lnTo>
                  <a:lnTo>
                    <a:pt x="629241" y="183343"/>
                  </a:lnTo>
                  <a:lnTo>
                    <a:pt x="629490" y="186458"/>
                  </a:lnTo>
                  <a:close/>
                </a:path>
                <a:path w="2866390" h="419100">
                  <a:moveTo>
                    <a:pt x="710232" y="294595"/>
                  </a:moveTo>
                  <a:lnTo>
                    <a:pt x="654161" y="294595"/>
                  </a:lnTo>
                  <a:lnTo>
                    <a:pt x="654161" y="0"/>
                  </a:lnTo>
                  <a:lnTo>
                    <a:pt x="710232" y="0"/>
                  </a:lnTo>
                  <a:lnTo>
                    <a:pt x="710232" y="111252"/>
                  </a:lnTo>
                  <a:lnTo>
                    <a:pt x="764523" y="111252"/>
                  </a:lnTo>
                  <a:lnTo>
                    <a:pt x="764523" y="160202"/>
                  </a:lnTo>
                  <a:lnTo>
                    <a:pt x="710232" y="160202"/>
                  </a:lnTo>
                  <a:lnTo>
                    <a:pt x="710232" y="294595"/>
                  </a:lnTo>
                  <a:close/>
                </a:path>
                <a:path w="2866390" h="419100">
                  <a:moveTo>
                    <a:pt x="720022" y="409407"/>
                  </a:moveTo>
                  <a:lnTo>
                    <a:pt x="452573" y="409407"/>
                  </a:lnTo>
                  <a:lnTo>
                    <a:pt x="452573" y="272344"/>
                  </a:lnTo>
                  <a:lnTo>
                    <a:pt x="509089" y="272344"/>
                  </a:lnTo>
                  <a:lnTo>
                    <a:pt x="509089" y="361346"/>
                  </a:lnTo>
                  <a:lnTo>
                    <a:pt x="720022" y="361346"/>
                  </a:lnTo>
                  <a:lnTo>
                    <a:pt x="720022" y="409407"/>
                  </a:lnTo>
                  <a:close/>
                </a:path>
                <a:path w="2866390" h="419100">
                  <a:moveTo>
                    <a:pt x="1142780" y="417862"/>
                  </a:moveTo>
                  <a:lnTo>
                    <a:pt x="870880" y="417862"/>
                  </a:lnTo>
                  <a:lnTo>
                    <a:pt x="870880" y="301270"/>
                  </a:lnTo>
                  <a:lnTo>
                    <a:pt x="1076029" y="301270"/>
                  </a:lnTo>
                  <a:lnTo>
                    <a:pt x="1076029" y="271899"/>
                  </a:lnTo>
                  <a:lnTo>
                    <a:pt x="868655" y="271899"/>
                  </a:lnTo>
                  <a:lnTo>
                    <a:pt x="868655" y="227844"/>
                  </a:lnTo>
                  <a:lnTo>
                    <a:pt x="1130320" y="227844"/>
                  </a:lnTo>
                  <a:lnTo>
                    <a:pt x="1130320" y="343546"/>
                  </a:lnTo>
                  <a:lnTo>
                    <a:pt x="925171" y="343546"/>
                  </a:lnTo>
                  <a:lnTo>
                    <a:pt x="925171" y="373361"/>
                  </a:lnTo>
                  <a:lnTo>
                    <a:pt x="1142780" y="373361"/>
                  </a:lnTo>
                  <a:lnTo>
                    <a:pt x="1142780" y="417862"/>
                  </a:lnTo>
                  <a:close/>
                </a:path>
                <a:path w="2866390" h="419100">
                  <a:moveTo>
                    <a:pt x="1000378" y="196693"/>
                  </a:moveTo>
                  <a:lnTo>
                    <a:pt x="804129" y="196693"/>
                  </a:lnTo>
                  <a:lnTo>
                    <a:pt x="804129" y="12015"/>
                  </a:lnTo>
                  <a:lnTo>
                    <a:pt x="858420" y="12015"/>
                  </a:lnTo>
                  <a:lnTo>
                    <a:pt x="858420" y="63636"/>
                  </a:lnTo>
                  <a:lnTo>
                    <a:pt x="1000378" y="63636"/>
                  </a:lnTo>
                  <a:lnTo>
                    <a:pt x="1000378" y="109471"/>
                  </a:lnTo>
                  <a:lnTo>
                    <a:pt x="858420" y="109471"/>
                  </a:lnTo>
                  <a:lnTo>
                    <a:pt x="858420" y="150857"/>
                  </a:lnTo>
                  <a:lnTo>
                    <a:pt x="1000378" y="150857"/>
                  </a:lnTo>
                  <a:lnTo>
                    <a:pt x="1000378" y="196693"/>
                  </a:lnTo>
                  <a:close/>
                </a:path>
                <a:path w="2866390" h="419100">
                  <a:moveTo>
                    <a:pt x="1000378" y="63636"/>
                  </a:moveTo>
                  <a:lnTo>
                    <a:pt x="946087" y="63636"/>
                  </a:lnTo>
                  <a:lnTo>
                    <a:pt x="946087" y="12015"/>
                  </a:lnTo>
                  <a:lnTo>
                    <a:pt x="1000378" y="12015"/>
                  </a:lnTo>
                  <a:lnTo>
                    <a:pt x="1000378" y="63636"/>
                  </a:lnTo>
                  <a:close/>
                </a:path>
                <a:path w="2866390" h="419100">
                  <a:moveTo>
                    <a:pt x="1000378" y="150857"/>
                  </a:moveTo>
                  <a:lnTo>
                    <a:pt x="946087" y="150857"/>
                  </a:lnTo>
                  <a:lnTo>
                    <a:pt x="946087" y="109471"/>
                  </a:lnTo>
                  <a:lnTo>
                    <a:pt x="1000378" y="109471"/>
                  </a:lnTo>
                  <a:lnTo>
                    <a:pt x="1000378" y="150857"/>
                  </a:lnTo>
                  <a:close/>
                </a:path>
                <a:path w="2866390" h="419100">
                  <a:moveTo>
                    <a:pt x="1130320" y="209153"/>
                  </a:moveTo>
                  <a:lnTo>
                    <a:pt x="1074694" y="209153"/>
                  </a:lnTo>
                  <a:lnTo>
                    <a:pt x="1074694" y="168658"/>
                  </a:lnTo>
                  <a:lnTo>
                    <a:pt x="1020848" y="168658"/>
                  </a:lnTo>
                  <a:lnTo>
                    <a:pt x="1020848" y="121932"/>
                  </a:lnTo>
                  <a:lnTo>
                    <a:pt x="1074694" y="121932"/>
                  </a:lnTo>
                  <a:lnTo>
                    <a:pt x="1074694" y="91671"/>
                  </a:lnTo>
                  <a:lnTo>
                    <a:pt x="1020848" y="91671"/>
                  </a:lnTo>
                  <a:lnTo>
                    <a:pt x="1020848" y="44945"/>
                  </a:lnTo>
                  <a:lnTo>
                    <a:pt x="1074694" y="44945"/>
                  </a:lnTo>
                  <a:lnTo>
                    <a:pt x="1074694" y="0"/>
                  </a:lnTo>
                  <a:lnTo>
                    <a:pt x="1130320" y="0"/>
                  </a:lnTo>
                  <a:lnTo>
                    <a:pt x="1130320" y="209153"/>
                  </a:lnTo>
                  <a:close/>
                </a:path>
                <a:path w="2866390" h="419100">
                  <a:moveTo>
                    <a:pt x="1570878" y="256324"/>
                  </a:moveTo>
                  <a:lnTo>
                    <a:pt x="1191731" y="256324"/>
                  </a:lnTo>
                  <a:lnTo>
                    <a:pt x="1191731" y="209153"/>
                  </a:lnTo>
                  <a:lnTo>
                    <a:pt x="1570878" y="209153"/>
                  </a:lnTo>
                  <a:lnTo>
                    <a:pt x="1570878" y="256324"/>
                  </a:lnTo>
                  <a:close/>
                </a:path>
                <a:path w="2866390" h="419100">
                  <a:moveTo>
                    <a:pt x="1415570" y="324410"/>
                  </a:moveTo>
                  <a:lnTo>
                    <a:pt x="1359499" y="324410"/>
                  </a:lnTo>
                  <a:lnTo>
                    <a:pt x="1359499" y="256324"/>
                  </a:lnTo>
                  <a:lnTo>
                    <a:pt x="1415570" y="256324"/>
                  </a:lnTo>
                  <a:lnTo>
                    <a:pt x="1415570" y="324410"/>
                  </a:lnTo>
                  <a:close/>
                </a:path>
                <a:path w="2866390" h="419100">
                  <a:moveTo>
                    <a:pt x="1525932" y="409407"/>
                  </a:moveTo>
                  <a:lnTo>
                    <a:pt x="1245132" y="409407"/>
                  </a:lnTo>
                  <a:lnTo>
                    <a:pt x="1245132" y="292370"/>
                  </a:lnTo>
                  <a:lnTo>
                    <a:pt x="1301203" y="292370"/>
                  </a:lnTo>
                  <a:lnTo>
                    <a:pt x="1301203" y="361791"/>
                  </a:lnTo>
                  <a:lnTo>
                    <a:pt x="1525932" y="361791"/>
                  </a:lnTo>
                  <a:lnTo>
                    <a:pt x="1525932" y="409407"/>
                  </a:lnTo>
                  <a:close/>
                </a:path>
                <a:path w="2866390" h="419100">
                  <a:moveTo>
                    <a:pt x="1517922" y="177113"/>
                  </a:moveTo>
                  <a:lnTo>
                    <a:pt x="1244687" y="177113"/>
                  </a:lnTo>
                  <a:lnTo>
                    <a:pt x="1244687" y="8900"/>
                  </a:lnTo>
                  <a:lnTo>
                    <a:pt x="1300313" y="8900"/>
                  </a:lnTo>
                  <a:lnTo>
                    <a:pt x="1300313" y="50730"/>
                  </a:lnTo>
                  <a:lnTo>
                    <a:pt x="1517922" y="50730"/>
                  </a:lnTo>
                  <a:lnTo>
                    <a:pt x="1517922" y="97011"/>
                  </a:lnTo>
                  <a:lnTo>
                    <a:pt x="1300313" y="97011"/>
                  </a:lnTo>
                  <a:lnTo>
                    <a:pt x="1300313" y="130832"/>
                  </a:lnTo>
                  <a:lnTo>
                    <a:pt x="1517922" y="130832"/>
                  </a:lnTo>
                  <a:lnTo>
                    <a:pt x="1517922" y="177113"/>
                  </a:lnTo>
                  <a:close/>
                </a:path>
                <a:path w="2866390" h="419100">
                  <a:moveTo>
                    <a:pt x="1517922" y="50730"/>
                  </a:moveTo>
                  <a:lnTo>
                    <a:pt x="1462296" y="50730"/>
                  </a:lnTo>
                  <a:lnTo>
                    <a:pt x="1462296" y="8900"/>
                  </a:lnTo>
                  <a:lnTo>
                    <a:pt x="1517922" y="8900"/>
                  </a:lnTo>
                  <a:lnTo>
                    <a:pt x="1517922" y="50730"/>
                  </a:lnTo>
                  <a:close/>
                </a:path>
                <a:path w="2866390" h="419100">
                  <a:moveTo>
                    <a:pt x="1517922" y="130832"/>
                  </a:moveTo>
                  <a:lnTo>
                    <a:pt x="1462296" y="130832"/>
                  </a:lnTo>
                  <a:lnTo>
                    <a:pt x="1462296" y="97011"/>
                  </a:lnTo>
                  <a:lnTo>
                    <a:pt x="1517922" y="97011"/>
                  </a:lnTo>
                  <a:lnTo>
                    <a:pt x="1517922" y="130832"/>
                  </a:lnTo>
                  <a:close/>
                </a:path>
                <a:path w="2866390" h="419100">
                  <a:moveTo>
                    <a:pt x="1940235" y="242084"/>
                  </a:moveTo>
                  <a:lnTo>
                    <a:pt x="1884163" y="242084"/>
                  </a:lnTo>
                  <a:lnTo>
                    <a:pt x="1884163" y="128607"/>
                  </a:lnTo>
                  <a:lnTo>
                    <a:pt x="1811182" y="128607"/>
                  </a:lnTo>
                  <a:lnTo>
                    <a:pt x="1811182" y="80991"/>
                  </a:lnTo>
                  <a:lnTo>
                    <a:pt x="1884163" y="80991"/>
                  </a:lnTo>
                  <a:lnTo>
                    <a:pt x="1884163" y="0"/>
                  </a:lnTo>
                  <a:lnTo>
                    <a:pt x="1940235" y="0"/>
                  </a:lnTo>
                  <a:lnTo>
                    <a:pt x="1940235" y="242084"/>
                  </a:lnTo>
                  <a:close/>
                </a:path>
                <a:path w="2866390" h="419100">
                  <a:moveTo>
                    <a:pt x="1628729" y="241639"/>
                  </a:moveTo>
                  <a:lnTo>
                    <a:pt x="1594018" y="200698"/>
                  </a:lnTo>
                  <a:lnTo>
                    <a:pt x="1602710" y="193898"/>
                  </a:lnTo>
                  <a:lnTo>
                    <a:pt x="1611429" y="186847"/>
                  </a:lnTo>
                  <a:lnTo>
                    <a:pt x="1646028" y="156809"/>
                  </a:lnTo>
                  <a:lnTo>
                    <a:pt x="1675844" y="126382"/>
                  </a:lnTo>
                  <a:lnTo>
                    <a:pt x="1691489" y="83438"/>
                  </a:lnTo>
                  <a:lnTo>
                    <a:pt x="1691920" y="72536"/>
                  </a:lnTo>
                  <a:lnTo>
                    <a:pt x="1691920" y="15575"/>
                  </a:lnTo>
                  <a:lnTo>
                    <a:pt x="1748881" y="15575"/>
                  </a:lnTo>
                  <a:lnTo>
                    <a:pt x="1748881" y="78321"/>
                  </a:lnTo>
                  <a:lnTo>
                    <a:pt x="1749326" y="85441"/>
                  </a:lnTo>
                  <a:lnTo>
                    <a:pt x="1767052" y="127643"/>
                  </a:lnTo>
                  <a:lnTo>
                    <a:pt x="1796596" y="153082"/>
                  </a:lnTo>
                  <a:lnTo>
                    <a:pt x="1722181" y="153082"/>
                  </a:lnTo>
                  <a:lnTo>
                    <a:pt x="1695035" y="184678"/>
                  </a:lnTo>
                  <a:lnTo>
                    <a:pt x="1687470" y="191715"/>
                  </a:lnTo>
                  <a:lnTo>
                    <a:pt x="1656848" y="218526"/>
                  </a:lnTo>
                  <a:lnTo>
                    <a:pt x="1648198" y="225730"/>
                  </a:lnTo>
                  <a:lnTo>
                    <a:pt x="1628729" y="241639"/>
                  </a:lnTo>
                  <a:close/>
                </a:path>
                <a:path w="2866390" h="419100">
                  <a:moveTo>
                    <a:pt x="1810292" y="226954"/>
                  </a:moveTo>
                  <a:lnTo>
                    <a:pt x="1775303" y="200809"/>
                  </a:lnTo>
                  <a:lnTo>
                    <a:pt x="1741761" y="173664"/>
                  </a:lnTo>
                  <a:lnTo>
                    <a:pt x="1722626" y="153082"/>
                  </a:lnTo>
                  <a:lnTo>
                    <a:pt x="1796596" y="153082"/>
                  </a:lnTo>
                  <a:lnTo>
                    <a:pt x="1802087" y="157449"/>
                  </a:lnTo>
                  <a:lnTo>
                    <a:pt x="1810292" y="163762"/>
                  </a:lnTo>
                  <a:lnTo>
                    <a:pt x="1826646" y="176000"/>
                  </a:lnTo>
                  <a:lnTo>
                    <a:pt x="1842778" y="187793"/>
                  </a:lnTo>
                  <a:lnTo>
                    <a:pt x="1810292" y="226954"/>
                  </a:lnTo>
                  <a:close/>
                </a:path>
                <a:path w="2866390" h="419100">
                  <a:moveTo>
                    <a:pt x="1940235" y="418752"/>
                  </a:moveTo>
                  <a:lnTo>
                    <a:pt x="1884163" y="418752"/>
                  </a:lnTo>
                  <a:lnTo>
                    <a:pt x="1884163" y="308390"/>
                  </a:lnTo>
                  <a:lnTo>
                    <a:pt x="1666109" y="308390"/>
                  </a:lnTo>
                  <a:lnTo>
                    <a:pt x="1666109" y="260774"/>
                  </a:lnTo>
                  <a:lnTo>
                    <a:pt x="1940235" y="260774"/>
                  </a:lnTo>
                  <a:lnTo>
                    <a:pt x="1940235" y="418752"/>
                  </a:lnTo>
                  <a:close/>
                </a:path>
                <a:path w="2866390" h="419100">
                  <a:moveTo>
                    <a:pt x="2392808" y="89446"/>
                  </a:moveTo>
                  <a:lnTo>
                    <a:pt x="2339852" y="89446"/>
                  </a:lnTo>
                  <a:lnTo>
                    <a:pt x="2339852" y="8455"/>
                  </a:lnTo>
                  <a:lnTo>
                    <a:pt x="2392808" y="8455"/>
                  </a:lnTo>
                  <a:lnTo>
                    <a:pt x="2392808" y="89446"/>
                  </a:lnTo>
                  <a:close/>
                </a:path>
                <a:path w="2866390" h="419100">
                  <a:moveTo>
                    <a:pt x="2210799" y="313285"/>
                  </a:moveTo>
                  <a:lnTo>
                    <a:pt x="2169803" y="305720"/>
                  </a:lnTo>
                  <a:lnTo>
                    <a:pt x="2131324" y="266253"/>
                  </a:lnTo>
                  <a:lnTo>
                    <a:pt x="2120087" y="222865"/>
                  </a:lnTo>
                  <a:lnTo>
                    <a:pt x="2118683" y="196248"/>
                  </a:lnTo>
                  <a:lnTo>
                    <a:pt x="2118683" y="148187"/>
                  </a:lnTo>
                  <a:lnTo>
                    <a:pt x="2124301" y="98235"/>
                  </a:lnTo>
                  <a:lnTo>
                    <a:pt x="2141156" y="61411"/>
                  </a:lnTo>
                  <a:lnTo>
                    <a:pt x="2188757" y="33041"/>
                  </a:lnTo>
                  <a:lnTo>
                    <a:pt x="2210799" y="31150"/>
                  </a:lnTo>
                  <a:lnTo>
                    <a:pt x="2226500" y="32082"/>
                  </a:lnTo>
                  <a:lnTo>
                    <a:pt x="2264423" y="46058"/>
                  </a:lnTo>
                  <a:lnTo>
                    <a:pt x="2289079" y="76054"/>
                  </a:lnTo>
                  <a:lnTo>
                    <a:pt x="2290705" y="80101"/>
                  </a:lnTo>
                  <a:lnTo>
                    <a:pt x="2210799" y="80101"/>
                  </a:lnTo>
                  <a:lnTo>
                    <a:pt x="2200133" y="81283"/>
                  </a:lnTo>
                  <a:lnTo>
                    <a:pt x="2172473" y="122321"/>
                  </a:lnTo>
                  <a:lnTo>
                    <a:pt x="2170304" y="154417"/>
                  </a:lnTo>
                  <a:lnTo>
                    <a:pt x="2170304" y="190018"/>
                  </a:lnTo>
                  <a:lnTo>
                    <a:pt x="2175185" y="234866"/>
                  </a:lnTo>
                  <a:lnTo>
                    <a:pt x="2210799" y="264334"/>
                  </a:lnTo>
                  <a:lnTo>
                    <a:pt x="2290884" y="264334"/>
                  </a:lnTo>
                  <a:lnTo>
                    <a:pt x="2288884" y="269062"/>
                  </a:lnTo>
                  <a:lnTo>
                    <a:pt x="2263978" y="298600"/>
                  </a:lnTo>
                  <a:lnTo>
                    <a:pt x="2226305" y="312367"/>
                  </a:lnTo>
                  <a:lnTo>
                    <a:pt x="2210799" y="313285"/>
                  </a:lnTo>
                  <a:close/>
                </a:path>
                <a:path w="2866390" h="419100">
                  <a:moveTo>
                    <a:pt x="2290884" y="264334"/>
                  </a:moveTo>
                  <a:lnTo>
                    <a:pt x="2210799" y="264334"/>
                  </a:lnTo>
                  <a:lnTo>
                    <a:pt x="2221466" y="263152"/>
                  </a:lnTo>
                  <a:lnTo>
                    <a:pt x="2230324" y="259606"/>
                  </a:lnTo>
                  <a:lnTo>
                    <a:pt x="2249126" y="222114"/>
                  </a:lnTo>
                  <a:lnTo>
                    <a:pt x="2251295" y="190018"/>
                  </a:lnTo>
                  <a:lnTo>
                    <a:pt x="2251295" y="154417"/>
                  </a:lnTo>
                  <a:lnTo>
                    <a:pt x="2246414" y="109569"/>
                  </a:lnTo>
                  <a:lnTo>
                    <a:pt x="2210799" y="80101"/>
                  </a:lnTo>
                  <a:lnTo>
                    <a:pt x="2290705" y="80101"/>
                  </a:lnTo>
                  <a:lnTo>
                    <a:pt x="2294461" y="89446"/>
                  </a:lnTo>
                  <a:lnTo>
                    <a:pt x="2392808" y="89446"/>
                  </a:lnTo>
                  <a:lnTo>
                    <a:pt x="2392808" y="136172"/>
                  </a:lnTo>
                  <a:lnTo>
                    <a:pt x="2302471" y="136172"/>
                  </a:lnTo>
                  <a:lnTo>
                    <a:pt x="2302767" y="138249"/>
                  </a:lnTo>
                  <a:lnTo>
                    <a:pt x="2302916" y="140251"/>
                  </a:lnTo>
                  <a:lnTo>
                    <a:pt x="2302916" y="205000"/>
                  </a:lnTo>
                  <a:lnTo>
                    <a:pt x="2302755" y="207165"/>
                  </a:lnTo>
                  <a:lnTo>
                    <a:pt x="2302471" y="209153"/>
                  </a:lnTo>
                  <a:lnTo>
                    <a:pt x="2392808" y="209153"/>
                  </a:lnTo>
                  <a:lnTo>
                    <a:pt x="2392808" y="255879"/>
                  </a:lnTo>
                  <a:lnTo>
                    <a:pt x="2294461" y="255879"/>
                  </a:lnTo>
                  <a:lnTo>
                    <a:pt x="2290884" y="264334"/>
                  </a:lnTo>
                  <a:close/>
                </a:path>
                <a:path w="2866390" h="419100">
                  <a:moveTo>
                    <a:pt x="2392808" y="209153"/>
                  </a:moveTo>
                  <a:lnTo>
                    <a:pt x="2339852" y="209153"/>
                  </a:lnTo>
                  <a:lnTo>
                    <a:pt x="2339852" y="136172"/>
                  </a:lnTo>
                  <a:lnTo>
                    <a:pt x="2392808" y="136172"/>
                  </a:lnTo>
                  <a:lnTo>
                    <a:pt x="2392808" y="209153"/>
                  </a:lnTo>
                  <a:close/>
                </a:path>
                <a:path w="2866390" h="419100">
                  <a:moveTo>
                    <a:pt x="2392808" y="393832"/>
                  </a:moveTo>
                  <a:lnTo>
                    <a:pt x="2339852" y="393832"/>
                  </a:lnTo>
                  <a:lnTo>
                    <a:pt x="2339852" y="255879"/>
                  </a:lnTo>
                  <a:lnTo>
                    <a:pt x="2392808" y="255879"/>
                  </a:lnTo>
                  <a:lnTo>
                    <a:pt x="2392808" y="393832"/>
                  </a:lnTo>
                  <a:close/>
                </a:path>
                <a:path w="2866390" h="419100">
                  <a:moveTo>
                    <a:pt x="2473799" y="413857"/>
                  </a:moveTo>
                  <a:lnTo>
                    <a:pt x="2420398" y="413857"/>
                  </a:lnTo>
                  <a:lnTo>
                    <a:pt x="2420398" y="0"/>
                  </a:lnTo>
                  <a:lnTo>
                    <a:pt x="2473799" y="0"/>
                  </a:lnTo>
                  <a:lnTo>
                    <a:pt x="2473799" y="413857"/>
                  </a:lnTo>
                  <a:close/>
                </a:path>
                <a:path w="2866390" h="419100">
                  <a:moveTo>
                    <a:pt x="2682953" y="131277"/>
                  </a:moveTo>
                  <a:lnTo>
                    <a:pt x="2640232" y="103241"/>
                  </a:lnTo>
                  <a:lnTo>
                    <a:pt x="2643305" y="98013"/>
                  </a:lnTo>
                  <a:lnTo>
                    <a:pt x="2646740" y="92561"/>
                  </a:lnTo>
                  <a:lnTo>
                    <a:pt x="2676500" y="58963"/>
                  </a:lnTo>
                  <a:lnTo>
                    <a:pt x="2717065" y="39355"/>
                  </a:lnTo>
                  <a:lnTo>
                    <a:pt x="2750149" y="35600"/>
                  </a:lnTo>
                  <a:lnTo>
                    <a:pt x="2763249" y="36017"/>
                  </a:lnTo>
                  <a:lnTo>
                    <a:pt x="2806234" y="45905"/>
                  </a:lnTo>
                  <a:lnTo>
                    <a:pt x="2840152" y="72536"/>
                  </a:lnTo>
                  <a:lnTo>
                    <a:pt x="2847723" y="86331"/>
                  </a:lnTo>
                  <a:lnTo>
                    <a:pt x="2744660" y="86331"/>
                  </a:lnTo>
                  <a:lnTo>
                    <a:pt x="2738801" y="86924"/>
                  </a:lnTo>
                  <a:lnTo>
                    <a:pt x="2699196" y="108581"/>
                  </a:lnTo>
                  <a:lnTo>
                    <a:pt x="2686972" y="124685"/>
                  </a:lnTo>
                  <a:lnTo>
                    <a:pt x="2682953" y="131277"/>
                  </a:lnTo>
                  <a:close/>
                </a:path>
                <a:path w="2866390" h="419100">
                  <a:moveTo>
                    <a:pt x="2865851" y="361346"/>
                  </a:moveTo>
                  <a:lnTo>
                    <a:pt x="2638897" y="361346"/>
                  </a:lnTo>
                  <a:lnTo>
                    <a:pt x="2638897" y="318625"/>
                  </a:lnTo>
                  <a:lnTo>
                    <a:pt x="2756824" y="197138"/>
                  </a:lnTo>
                  <a:lnTo>
                    <a:pt x="2763360" y="190240"/>
                  </a:lnTo>
                  <a:lnTo>
                    <a:pt x="2787974" y="158719"/>
                  </a:lnTo>
                  <a:lnTo>
                    <a:pt x="2796430" y="128162"/>
                  </a:lnTo>
                  <a:lnTo>
                    <a:pt x="2796430" y="120152"/>
                  </a:lnTo>
                  <a:lnTo>
                    <a:pt x="2771899" y="88945"/>
                  </a:lnTo>
                  <a:lnTo>
                    <a:pt x="2750594" y="86331"/>
                  </a:lnTo>
                  <a:lnTo>
                    <a:pt x="2847723" y="86331"/>
                  </a:lnTo>
                  <a:lnTo>
                    <a:pt x="2853836" y="117927"/>
                  </a:lnTo>
                  <a:lnTo>
                    <a:pt x="2853836" y="122377"/>
                  </a:lnTo>
                  <a:lnTo>
                    <a:pt x="2847202" y="160383"/>
                  </a:lnTo>
                  <a:lnTo>
                    <a:pt x="2827524" y="195970"/>
                  </a:lnTo>
                  <a:lnTo>
                    <a:pt x="2713213" y="314175"/>
                  </a:lnTo>
                  <a:lnTo>
                    <a:pt x="2865851" y="314175"/>
                  </a:lnTo>
                  <a:lnTo>
                    <a:pt x="2865851" y="36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0472" y="1864583"/>
            <a:ext cx="5183898" cy="20870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583" y="2714244"/>
            <a:ext cx="5186171" cy="244144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8688" y="2702052"/>
            <a:ext cx="2415540" cy="2938271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108953" y="3769614"/>
            <a:ext cx="591820" cy="234950"/>
            <a:chOff x="6108953" y="3769614"/>
            <a:chExt cx="591820" cy="234950"/>
          </a:xfrm>
        </p:grpSpPr>
        <p:sp>
          <p:nvSpPr>
            <p:cNvPr id="6" name="object 6" descr=""/>
            <p:cNvSpPr/>
            <p:nvPr/>
          </p:nvSpPr>
          <p:spPr>
            <a:xfrm>
              <a:off x="6120383" y="3781044"/>
              <a:ext cx="568960" cy="212090"/>
            </a:xfrm>
            <a:custGeom>
              <a:avLst/>
              <a:gdLst/>
              <a:ahLst/>
              <a:cxnLst/>
              <a:rect l="l" t="t" r="r" b="b"/>
              <a:pathLst>
                <a:path w="568959" h="212089">
                  <a:moveTo>
                    <a:pt x="461771" y="211836"/>
                  </a:moveTo>
                  <a:lnTo>
                    <a:pt x="461771" y="158496"/>
                  </a:lnTo>
                  <a:lnTo>
                    <a:pt x="0" y="158496"/>
                  </a:lnTo>
                  <a:lnTo>
                    <a:pt x="0" y="53340"/>
                  </a:lnTo>
                  <a:lnTo>
                    <a:pt x="461771" y="53340"/>
                  </a:lnTo>
                  <a:lnTo>
                    <a:pt x="461771" y="0"/>
                  </a:lnTo>
                  <a:lnTo>
                    <a:pt x="568451" y="106680"/>
                  </a:lnTo>
                  <a:lnTo>
                    <a:pt x="461771" y="211836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120383" y="3781044"/>
              <a:ext cx="568960" cy="212090"/>
            </a:xfrm>
            <a:custGeom>
              <a:avLst/>
              <a:gdLst/>
              <a:ahLst/>
              <a:cxnLst/>
              <a:rect l="l" t="t" r="r" b="b"/>
              <a:pathLst>
                <a:path w="568959" h="212089">
                  <a:moveTo>
                    <a:pt x="0" y="53340"/>
                  </a:moveTo>
                  <a:lnTo>
                    <a:pt x="461771" y="53340"/>
                  </a:lnTo>
                  <a:lnTo>
                    <a:pt x="461771" y="0"/>
                  </a:lnTo>
                  <a:lnTo>
                    <a:pt x="568451" y="106680"/>
                  </a:lnTo>
                  <a:lnTo>
                    <a:pt x="461771" y="211836"/>
                  </a:lnTo>
                  <a:lnTo>
                    <a:pt x="461771" y="158496"/>
                  </a:lnTo>
                  <a:lnTo>
                    <a:pt x="0" y="158496"/>
                  </a:lnTo>
                  <a:lnTo>
                    <a:pt x="0" y="53340"/>
                  </a:lnTo>
                  <a:close/>
                </a:path>
              </a:pathLst>
            </a:custGeom>
            <a:ln w="2285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441316" y="1088129"/>
              <a:ext cx="1315720" cy="295910"/>
            </a:xfrm>
            <a:custGeom>
              <a:avLst/>
              <a:gdLst/>
              <a:ahLst/>
              <a:cxnLst/>
              <a:rect l="l" t="t" r="r" b="b"/>
              <a:pathLst>
                <a:path w="1315720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1315720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1315720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1315720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1315720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1315720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1315720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1315720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1315720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1315720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1315720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1315720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1315720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  <a:path w="1315720" h="295909">
                  <a:moveTo>
                    <a:pt x="1019376" y="63102"/>
                  </a:moveTo>
                  <a:lnTo>
                    <a:pt x="982016" y="63102"/>
                  </a:lnTo>
                  <a:lnTo>
                    <a:pt x="982016" y="5964"/>
                  </a:lnTo>
                  <a:lnTo>
                    <a:pt x="1019376" y="5964"/>
                  </a:lnTo>
                  <a:lnTo>
                    <a:pt x="1019376" y="63102"/>
                  </a:lnTo>
                  <a:close/>
                </a:path>
                <a:path w="1315720" h="295909">
                  <a:moveTo>
                    <a:pt x="890973" y="221016"/>
                  </a:moveTo>
                  <a:lnTo>
                    <a:pt x="850856" y="209008"/>
                  </a:lnTo>
                  <a:lnTo>
                    <a:pt x="829950" y="173689"/>
                  </a:lnTo>
                  <a:lnTo>
                    <a:pt x="825986" y="138449"/>
                  </a:lnTo>
                  <a:lnTo>
                    <a:pt x="825986" y="104543"/>
                  </a:lnTo>
                  <a:lnTo>
                    <a:pt x="834904" y="55156"/>
                  </a:lnTo>
                  <a:lnTo>
                    <a:pt x="862050" y="27313"/>
                  </a:lnTo>
                  <a:lnTo>
                    <a:pt x="890973" y="21976"/>
                  </a:lnTo>
                  <a:lnTo>
                    <a:pt x="902049" y="22633"/>
                  </a:lnTo>
                  <a:lnTo>
                    <a:pt x="941400" y="45404"/>
                  </a:lnTo>
                  <a:lnTo>
                    <a:pt x="947345" y="56509"/>
                  </a:lnTo>
                  <a:lnTo>
                    <a:pt x="890973" y="56509"/>
                  </a:lnTo>
                  <a:lnTo>
                    <a:pt x="883448" y="57343"/>
                  </a:lnTo>
                  <a:lnTo>
                    <a:pt x="862871" y="96066"/>
                  </a:lnTo>
                  <a:lnTo>
                    <a:pt x="862404" y="108938"/>
                  </a:lnTo>
                  <a:lnTo>
                    <a:pt x="862404" y="134054"/>
                  </a:lnTo>
                  <a:lnTo>
                    <a:pt x="868526" y="173140"/>
                  </a:lnTo>
                  <a:lnTo>
                    <a:pt x="890973" y="186482"/>
                  </a:lnTo>
                  <a:lnTo>
                    <a:pt x="947471" y="186482"/>
                  </a:lnTo>
                  <a:lnTo>
                    <a:pt x="946060" y="189818"/>
                  </a:lnTo>
                  <a:lnTo>
                    <a:pt x="911811" y="218426"/>
                  </a:lnTo>
                  <a:lnTo>
                    <a:pt x="901912" y="220369"/>
                  </a:lnTo>
                  <a:lnTo>
                    <a:pt x="890973" y="221016"/>
                  </a:lnTo>
                  <a:close/>
                </a:path>
                <a:path w="1315720" h="295909">
                  <a:moveTo>
                    <a:pt x="947471" y="186482"/>
                  </a:moveTo>
                  <a:lnTo>
                    <a:pt x="890973" y="186482"/>
                  </a:lnTo>
                  <a:lnTo>
                    <a:pt x="898497" y="185648"/>
                  </a:lnTo>
                  <a:lnTo>
                    <a:pt x="904747" y="183147"/>
                  </a:lnTo>
                  <a:lnTo>
                    <a:pt x="919159" y="146150"/>
                  </a:lnTo>
                  <a:lnTo>
                    <a:pt x="919541" y="134054"/>
                  </a:lnTo>
                  <a:lnTo>
                    <a:pt x="919541" y="108938"/>
                  </a:lnTo>
                  <a:lnTo>
                    <a:pt x="913420" y="69852"/>
                  </a:lnTo>
                  <a:lnTo>
                    <a:pt x="890973" y="56509"/>
                  </a:lnTo>
                  <a:lnTo>
                    <a:pt x="947345" y="56509"/>
                  </a:lnTo>
                  <a:lnTo>
                    <a:pt x="949994" y="63102"/>
                  </a:lnTo>
                  <a:lnTo>
                    <a:pt x="1019376" y="63102"/>
                  </a:lnTo>
                  <a:lnTo>
                    <a:pt x="1019376" y="96066"/>
                  </a:lnTo>
                  <a:lnTo>
                    <a:pt x="955645" y="96066"/>
                  </a:lnTo>
                  <a:lnTo>
                    <a:pt x="955854" y="97531"/>
                  </a:lnTo>
                  <a:lnTo>
                    <a:pt x="955845" y="146150"/>
                  </a:lnTo>
                  <a:lnTo>
                    <a:pt x="955645" y="147553"/>
                  </a:lnTo>
                  <a:lnTo>
                    <a:pt x="1019376" y="147553"/>
                  </a:lnTo>
                  <a:lnTo>
                    <a:pt x="1019376" y="180517"/>
                  </a:lnTo>
                  <a:lnTo>
                    <a:pt x="949994" y="180517"/>
                  </a:lnTo>
                  <a:lnTo>
                    <a:pt x="947471" y="186482"/>
                  </a:lnTo>
                  <a:close/>
                </a:path>
                <a:path w="1315720" h="295909">
                  <a:moveTo>
                    <a:pt x="1019376" y="147553"/>
                  </a:moveTo>
                  <a:lnTo>
                    <a:pt x="982016" y="147553"/>
                  </a:lnTo>
                  <a:lnTo>
                    <a:pt x="982016" y="96066"/>
                  </a:lnTo>
                  <a:lnTo>
                    <a:pt x="1019376" y="96066"/>
                  </a:lnTo>
                  <a:lnTo>
                    <a:pt x="1019376" y="147553"/>
                  </a:lnTo>
                  <a:close/>
                </a:path>
                <a:path w="1315720" h="295909">
                  <a:moveTo>
                    <a:pt x="1019376" y="277840"/>
                  </a:moveTo>
                  <a:lnTo>
                    <a:pt x="982016" y="277840"/>
                  </a:lnTo>
                  <a:lnTo>
                    <a:pt x="982016" y="180517"/>
                  </a:lnTo>
                  <a:lnTo>
                    <a:pt x="1019376" y="180517"/>
                  </a:lnTo>
                  <a:lnTo>
                    <a:pt x="1019376" y="277840"/>
                  </a:lnTo>
                  <a:close/>
                </a:path>
                <a:path w="1315720" h="295909">
                  <a:moveTo>
                    <a:pt x="1076513" y="291967"/>
                  </a:moveTo>
                  <a:lnTo>
                    <a:pt x="1038840" y="291967"/>
                  </a:lnTo>
                  <a:lnTo>
                    <a:pt x="1038840" y="0"/>
                  </a:lnTo>
                  <a:lnTo>
                    <a:pt x="1076513" y="0"/>
                  </a:lnTo>
                  <a:lnTo>
                    <a:pt x="1076513" y="291967"/>
                  </a:lnTo>
                  <a:close/>
                </a:path>
                <a:path w="1315720" h="295909">
                  <a:moveTo>
                    <a:pt x="1186394" y="92613"/>
                  </a:moveTo>
                  <a:lnTo>
                    <a:pt x="1156255" y="72834"/>
                  </a:lnTo>
                  <a:lnTo>
                    <a:pt x="1158976" y="68021"/>
                  </a:lnTo>
                  <a:lnTo>
                    <a:pt x="1162405" y="62749"/>
                  </a:lnTo>
                  <a:lnTo>
                    <a:pt x="1195341" y="32964"/>
                  </a:lnTo>
                  <a:lnTo>
                    <a:pt x="1233799" y="25115"/>
                  </a:lnTo>
                  <a:lnTo>
                    <a:pt x="1243041" y="25409"/>
                  </a:lnTo>
                  <a:lnTo>
                    <a:pt x="1284747" y="38742"/>
                  </a:lnTo>
                  <a:lnTo>
                    <a:pt x="1302647" y="60905"/>
                  </a:lnTo>
                  <a:lnTo>
                    <a:pt x="1229927" y="60905"/>
                  </a:lnTo>
                  <a:lnTo>
                    <a:pt x="1225794" y="61323"/>
                  </a:lnTo>
                  <a:lnTo>
                    <a:pt x="1190161" y="86125"/>
                  </a:lnTo>
                  <a:lnTo>
                    <a:pt x="1186394" y="92613"/>
                  </a:lnTo>
                  <a:close/>
                </a:path>
                <a:path w="1315720" h="295909">
                  <a:moveTo>
                    <a:pt x="1315425" y="254922"/>
                  </a:moveTo>
                  <a:lnTo>
                    <a:pt x="1155313" y="254922"/>
                  </a:lnTo>
                  <a:lnTo>
                    <a:pt x="1155313" y="224783"/>
                  </a:lnTo>
                  <a:lnTo>
                    <a:pt x="1244997" y="132379"/>
                  </a:lnTo>
                  <a:lnTo>
                    <a:pt x="1250124" y="126519"/>
                  </a:lnTo>
                  <a:lnTo>
                    <a:pt x="1266450" y="90415"/>
                  </a:lnTo>
                  <a:lnTo>
                    <a:pt x="1266450" y="78695"/>
                  </a:lnTo>
                  <a:lnTo>
                    <a:pt x="1234113" y="60905"/>
                  </a:lnTo>
                  <a:lnTo>
                    <a:pt x="1302647" y="60905"/>
                  </a:lnTo>
                  <a:lnTo>
                    <a:pt x="1305514" y="68021"/>
                  </a:lnTo>
                  <a:lnTo>
                    <a:pt x="1306948" y="75451"/>
                  </a:lnTo>
                  <a:lnTo>
                    <a:pt x="1306948" y="86334"/>
                  </a:lnTo>
                  <a:lnTo>
                    <a:pt x="1293988" y="130002"/>
                  </a:lnTo>
                  <a:lnTo>
                    <a:pt x="1207742" y="221644"/>
                  </a:lnTo>
                  <a:lnTo>
                    <a:pt x="1315425" y="221644"/>
                  </a:lnTo>
                  <a:lnTo>
                    <a:pt x="1315425" y="254922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8824" y="2451634"/>
            <a:ext cx="3592860" cy="18789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684" y="1666777"/>
            <a:ext cx="3711067" cy="21516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880" y="2199132"/>
            <a:ext cx="5120639" cy="286359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9006" y="2244458"/>
            <a:ext cx="4058285" cy="6565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library(MASS)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data7</a:t>
            </a:r>
            <a:r>
              <a:rPr dirty="0" sz="1350" spc="22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229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read.csv(“c:/data/mva/data7-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1.csv")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head(data7)</a:t>
            </a:r>
            <a:endParaRPr sz="1350">
              <a:latin typeface="BIZ UDGothic"/>
              <a:cs typeface="BIZ UDGothic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999956" y="2912329"/>
          <a:ext cx="1555115" cy="1435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880"/>
                <a:gridCol w="350520"/>
                <a:gridCol w="262255"/>
                <a:gridCol w="252094"/>
              </a:tblGrid>
              <a:tr h="193040">
                <a:tc>
                  <a:txBody>
                    <a:bodyPr/>
                    <a:lstStyle/>
                    <a:p>
                      <a:pPr algn="r" marR="36195">
                        <a:lnSpc>
                          <a:spcPts val="1420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group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42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2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algn="r" marR="36195">
                        <a:lnSpc>
                          <a:spcPts val="1560"/>
                        </a:lnSpc>
                        <a:tabLst>
                          <a:tab pos="437515" algn="l"/>
                        </a:tabLst>
                      </a:pPr>
                      <a:r>
                        <a:rPr dirty="0" sz="1350" spc="-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</a:t>
                      </a: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g1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156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6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r" marR="36195">
                        <a:lnSpc>
                          <a:spcPts val="1555"/>
                        </a:lnSpc>
                        <a:tabLst>
                          <a:tab pos="437515" algn="l"/>
                        </a:tabLst>
                      </a:pPr>
                      <a:r>
                        <a:rPr dirty="0" sz="1350" spc="-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</a:t>
                      </a: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g1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103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r" marR="36195">
                        <a:lnSpc>
                          <a:spcPts val="1555"/>
                        </a:lnSpc>
                        <a:tabLst>
                          <a:tab pos="437515" algn="l"/>
                        </a:tabLst>
                      </a:pPr>
                      <a:r>
                        <a:rPr dirty="0" sz="1350" spc="-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</a:t>
                      </a: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g1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103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86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r" marR="36195">
                        <a:lnSpc>
                          <a:spcPts val="1555"/>
                        </a:lnSpc>
                        <a:tabLst>
                          <a:tab pos="437515" algn="l"/>
                        </a:tabLst>
                      </a:pPr>
                      <a:r>
                        <a:rPr dirty="0" sz="1350" spc="-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</a:t>
                      </a: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g1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105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86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algn="r" marR="36195">
                        <a:lnSpc>
                          <a:spcPts val="1560"/>
                        </a:lnSpc>
                        <a:tabLst>
                          <a:tab pos="437515" algn="l"/>
                        </a:tabLst>
                      </a:pPr>
                      <a:r>
                        <a:rPr dirty="0" sz="1350" spc="-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</a:t>
                      </a: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g1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156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109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6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93040">
                <a:tc>
                  <a:txBody>
                    <a:bodyPr/>
                    <a:lstStyle/>
                    <a:p>
                      <a:pPr algn="r" marR="36195">
                        <a:lnSpc>
                          <a:spcPts val="1420"/>
                        </a:lnSpc>
                        <a:tabLst>
                          <a:tab pos="437515" algn="l"/>
                        </a:tabLst>
                      </a:pPr>
                      <a:r>
                        <a:rPr dirty="0" sz="1350" spc="-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</a:t>
                      </a: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g1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142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123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20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19006" y="4347579"/>
            <a:ext cx="4937760" cy="6578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data7$group</a:t>
            </a:r>
            <a:r>
              <a:rPr dirty="0" sz="1350" spc="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8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factor(data7$group)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pairs(data7[2:4],</a:t>
            </a:r>
            <a:r>
              <a:rPr dirty="0" sz="1350" spc="1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main="Pairs</a:t>
            </a:r>
            <a:r>
              <a:rPr dirty="0" sz="1350" spc="18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Plot",</a:t>
            </a:r>
            <a:endParaRPr sz="1350">
              <a:latin typeface="BIZ UDGothic"/>
              <a:cs typeface="BIZ UDGothic"/>
            </a:endParaRPr>
          </a:p>
          <a:p>
            <a:pPr marL="189230">
              <a:lnSpc>
                <a:spcPct val="100000"/>
              </a:lnSpc>
              <a:spcBef>
                <a:spcPts val="45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pch</a:t>
            </a:r>
            <a:r>
              <a:rPr dirty="0" sz="1350" spc="5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5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21,</a:t>
            </a:r>
            <a:r>
              <a:rPr dirty="0" sz="1350" spc="5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bg</a:t>
            </a:r>
            <a:r>
              <a:rPr dirty="0" sz="1350" spc="5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5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c("red",</a:t>
            </a:r>
            <a:r>
              <a:rPr dirty="0" sz="1350" spc="5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"blue")[unclass(data7$group)])</a:t>
            </a:r>
            <a:endParaRPr sz="1350">
              <a:latin typeface="BIZ UDGothic"/>
              <a:cs typeface="BIZ UDGothic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191250" y="2201417"/>
            <a:ext cx="3550920" cy="3545204"/>
            <a:chOff x="6191250" y="2201417"/>
            <a:chExt cx="3550920" cy="3545204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9632" y="2208276"/>
              <a:ext cx="3535680" cy="352958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195060" y="2205227"/>
              <a:ext cx="3543300" cy="3537585"/>
            </a:xfrm>
            <a:custGeom>
              <a:avLst/>
              <a:gdLst/>
              <a:ahLst/>
              <a:cxnLst/>
              <a:rect l="l" t="t" r="r" b="b"/>
              <a:pathLst>
                <a:path w="3543300" h="3537585">
                  <a:moveTo>
                    <a:pt x="0" y="0"/>
                  </a:moveTo>
                  <a:lnTo>
                    <a:pt x="3543300" y="0"/>
                  </a:lnTo>
                  <a:lnTo>
                    <a:pt x="3543300" y="3537204"/>
                  </a:lnTo>
                  <a:lnTo>
                    <a:pt x="0" y="3537204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41316" y="1088129"/>
              <a:ext cx="1315720" cy="295910"/>
            </a:xfrm>
            <a:custGeom>
              <a:avLst/>
              <a:gdLst/>
              <a:ahLst/>
              <a:cxnLst/>
              <a:rect l="l" t="t" r="r" b="b"/>
              <a:pathLst>
                <a:path w="1315720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1315720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1315720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1315720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1315720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1315720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1315720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1315720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1315720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1315720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1315720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1315720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1315720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  <a:path w="1315720" h="295909">
                  <a:moveTo>
                    <a:pt x="1019376" y="63102"/>
                  </a:moveTo>
                  <a:lnTo>
                    <a:pt x="982016" y="63102"/>
                  </a:lnTo>
                  <a:lnTo>
                    <a:pt x="982016" y="5964"/>
                  </a:lnTo>
                  <a:lnTo>
                    <a:pt x="1019376" y="5964"/>
                  </a:lnTo>
                  <a:lnTo>
                    <a:pt x="1019376" y="63102"/>
                  </a:lnTo>
                  <a:close/>
                </a:path>
                <a:path w="1315720" h="295909">
                  <a:moveTo>
                    <a:pt x="890973" y="221016"/>
                  </a:moveTo>
                  <a:lnTo>
                    <a:pt x="850856" y="209008"/>
                  </a:lnTo>
                  <a:lnTo>
                    <a:pt x="829950" y="173689"/>
                  </a:lnTo>
                  <a:lnTo>
                    <a:pt x="825986" y="138449"/>
                  </a:lnTo>
                  <a:lnTo>
                    <a:pt x="825986" y="104543"/>
                  </a:lnTo>
                  <a:lnTo>
                    <a:pt x="834904" y="55156"/>
                  </a:lnTo>
                  <a:lnTo>
                    <a:pt x="862050" y="27313"/>
                  </a:lnTo>
                  <a:lnTo>
                    <a:pt x="890973" y="21976"/>
                  </a:lnTo>
                  <a:lnTo>
                    <a:pt x="902049" y="22633"/>
                  </a:lnTo>
                  <a:lnTo>
                    <a:pt x="941400" y="45404"/>
                  </a:lnTo>
                  <a:lnTo>
                    <a:pt x="947345" y="56509"/>
                  </a:lnTo>
                  <a:lnTo>
                    <a:pt x="890973" y="56509"/>
                  </a:lnTo>
                  <a:lnTo>
                    <a:pt x="883448" y="57343"/>
                  </a:lnTo>
                  <a:lnTo>
                    <a:pt x="862871" y="96066"/>
                  </a:lnTo>
                  <a:lnTo>
                    <a:pt x="862404" y="108938"/>
                  </a:lnTo>
                  <a:lnTo>
                    <a:pt x="862404" y="134054"/>
                  </a:lnTo>
                  <a:lnTo>
                    <a:pt x="868526" y="173140"/>
                  </a:lnTo>
                  <a:lnTo>
                    <a:pt x="890973" y="186482"/>
                  </a:lnTo>
                  <a:lnTo>
                    <a:pt x="947471" y="186482"/>
                  </a:lnTo>
                  <a:lnTo>
                    <a:pt x="946060" y="189818"/>
                  </a:lnTo>
                  <a:lnTo>
                    <a:pt x="911811" y="218426"/>
                  </a:lnTo>
                  <a:lnTo>
                    <a:pt x="901912" y="220369"/>
                  </a:lnTo>
                  <a:lnTo>
                    <a:pt x="890973" y="221016"/>
                  </a:lnTo>
                  <a:close/>
                </a:path>
                <a:path w="1315720" h="295909">
                  <a:moveTo>
                    <a:pt x="947471" y="186482"/>
                  </a:moveTo>
                  <a:lnTo>
                    <a:pt x="890973" y="186482"/>
                  </a:lnTo>
                  <a:lnTo>
                    <a:pt x="898497" y="185648"/>
                  </a:lnTo>
                  <a:lnTo>
                    <a:pt x="904747" y="183147"/>
                  </a:lnTo>
                  <a:lnTo>
                    <a:pt x="919159" y="146150"/>
                  </a:lnTo>
                  <a:lnTo>
                    <a:pt x="919541" y="134054"/>
                  </a:lnTo>
                  <a:lnTo>
                    <a:pt x="919541" y="108938"/>
                  </a:lnTo>
                  <a:lnTo>
                    <a:pt x="913420" y="69852"/>
                  </a:lnTo>
                  <a:lnTo>
                    <a:pt x="890973" y="56509"/>
                  </a:lnTo>
                  <a:lnTo>
                    <a:pt x="947345" y="56509"/>
                  </a:lnTo>
                  <a:lnTo>
                    <a:pt x="949994" y="63102"/>
                  </a:lnTo>
                  <a:lnTo>
                    <a:pt x="1019376" y="63102"/>
                  </a:lnTo>
                  <a:lnTo>
                    <a:pt x="1019376" y="96066"/>
                  </a:lnTo>
                  <a:lnTo>
                    <a:pt x="955645" y="96066"/>
                  </a:lnTo>
                  <a:lnTo>
                    <a:pt x="955854" y="97531"/>
                  </a:lnTo>
                  <a:lnTo>
                    <a:pt x="955845" y="146150"/>
                  </a:lnTo>
                  <a:lnTo>
                    <a:pt x="955645" y="147553"/>
                  </a:lnTo>
                  <a:lnTo>
                    <a:pt x="1019376" y="147553"/>
                  </a:lnTo>
                  <a:lnTo>
                    <a:pt x="1019376" y="180517"/>
                  </a:lnTo>
                  <a:lnTo>
                    <a:pt x="949994" y="180517"/>
                  </a:lnTo>
                  <a:lnTo>
                    <a:pt x="947471" y="186482"/>
                  </a:lnTo>
                  <a:close/>
                </a:path>
                <a:path w="1315720" h="295909">
                  <a:moveTo>
                    <a:pt x="1019376" y="147553"/>
                  </a:moveTo>
                  <a:lnTo>
                    <a:pt x="982016" y="147553"/>
                  </a:lnTo>
                  <a:lnTo>
                    <a:pt x="982016" y="96066"/>
                  </a:lnTo>
                  <a:lnTo>
                    <a:pt x="1019376" y="96066"/>
                  </a:lnTo>
                  <a:lnTo>
                    <a:pt x="1019376" y="147553"/>
                  </a:lnTo>
                  <a:close/>
                </a:path>
                <a:path w="1315720" h="295909">
                  <a:moveTo>
                    <a:pt x="1019376" y="277840"/>
                  </a:moveTo>
                  <a:lnTo>
                    <a:pt x="982016" y="277840"/>
                  </a:lnTo>
                  <a:lnTo>
                    <a:pt x="982016" y="180517"/>
                  </a:lnTo>
                  <a:lnTo>
                    <a:pt x="1019376" y="180517"/>
                  </a:lnTo>
                  <a:lnTo>
                    <a:pt x="1019376" y="277840"/>
                  </a:lnTo>
                  <a:close/>
                </a:path>
                <a:path w="1315720" h="295909">
                  <a:moveTo>
                    <a:pt x="1076513" y="291967"/>
                  </a:moveTo>
                  <a:lnTo>
                    <a:pt x="1038840" y="291967"/>
                  </a:lnTo>
                  <a:lnTo>
                    <a:pt x="1038840" y="0"/>
                  </a:lnTo>
                  <a:lnTo>
                    <a:pt x="1076513" y="0"/>
                  </a:lnTo>
                  <a:lnTo>
                    <a:pt x="1076513" y="291967"/>
                  </a:lnTo>
                  <a:close/>
                </a:path>
                <a:path w="1315720" h="295909">
                  <a:moveTo>
                    <a:pt x="1186394" y="92613"/>
                  </a:moveTo>
                  <a:lnTo>
                    <a:pt x="1156255" y="72834"/>
                  </a:lnTo>
                  <a:lnTo>
                    <a:pt x="1158976" y="68021"/>
                  </a:lnTo>
                  <a:lnTo>
                    <a:pt x="1162405" y="62749"/>
                  </a:lnTo>
                  <a:lnTo>
                    <a:pt x="1195341" y="32964"/>
                  </a:lnTo>
                  <a:lnTo>
                    <a:pt x="1233799" y="25115"/>
                  </a:lnTo>
                  <a:lnTo>
                    <a:pt x="1243041" y="25409"/>
                  </a:lnTo>
                  <a:lnTo>
                    <a:pt x="1284747" y="38742"/>
                  </a:lnTo>
                  <a:lnTo>
                    <a:pt x="1302647" y="60905"/>
                  </a:lnTo>
                  <a:lnTo>
                    <a:pt x="1229927" y="60905"/>
                  </a:lnTo>
                  <a:lnTo>
                    <a:pt x="1225794" y="61323"/>
                  </a:lnTo>
                  <a:lnTo>
                    <a:pt x="1190161" y="86125"/>
                  </a:lnTo>
                  <a:lnTo>
                    <a:pt x="1186394" y="92613"/>
                  </a:lnTo>
                  <a:close/>
                </a:path>
                <a:path w="1315720" h="295909">
                  <a:moveTo>
                    <a:pt x="1315425" y="254922"/>
                  </a:moveTo>
                  <a:lnTo>
                    <a:pt x="1155313" y="254922"/>
                  </a:lnTo>
                  <a:lnTo>
                    <a:pt x="1155313" y="224783"/>
                  </a:lnTo>
                  <a:lnTo>
                    <a:pt x="1244997" y="132379"/>
                  </a:lnTo>
                  <a:lnTo>
                    <a:pt x="1250124" y="126519"/>
                  </a:lnTo>
                  <a:lnTo>
                    <a:pt x="1266450" y="90415"/>
                  </a:lnTo>
                  <a:lnTo>
                    <a:pt x="1266450" y="78695"/>
                  </a:lnTo>
                  <a:lnTo>
                    <a:pt x="1234113" y="60905"/>
                  </a:lnTo>
                  <a:lnTo>
                    <a:pt x="1302647" y="60905"/>
                  </a:lnTo>
                  <a:lnTo>
                    <a:pt x="1305514" y="68021"/>
                  </a:lnTo>
                  <a:lnTo>
                    <a:pt x="1306948" y="75451"/>
                  </a:lnTo>
                  <a:lnTo>
                    <a:pt x="1306948" y="86334"/>
                  </a:lnTo>
                  <a:lnTo>
                    <a:pt x="1293988" y="130002"/>
                  </a:lnTo>
                  <a:lnTo>
                    <a:pt x="1207742" y="221644"/>
                  </a:lnTo>
                  <a:lnTo>
                    <a:pt x="1315425" y="221644"/>
                  </a:lnTo>
                  <a:lnTo>
                    <a:pt x="1315425" y="254922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445" y="1668334"/>
            <a:ext cx="1971347" cy="21516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0300" y="4841748"/>
            <a:ext cx="4335779" cy="83210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85943" y="4865614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5275" y="1970532"/>
            <a:ext cx="5070347" cy="471678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6589257" y="4920368"/>
            <a:ext cx="3766185" cy="412115"/>
            <a:chOff x="6589257" y="4920368"/>
            <a:chExt cx="3766185" cy="412115"/>
          </a:xfrm>
        </p:grpSpPr>
        <p:sp>
          <p:nvSpPr>
            <p:cNvPr id="7" name="object 7" descr=""/>
            <p:cNvSpPr/>
            <p:nvPr/>
          </p:nvSpPr>
          <p:spPr>
            <a:xfrm>
              <a:off x="6589257" y="4920368"/>
              <a:ext cx="1083310" cy="191770"/>
            </a:xfrm>
            <a:custGeom>
              <a:avLst/>
              <a:gdLst/>
              <a:ahLst/>
              <a:cxnLst/>
              <a:rect l="l" t="t" r="r" b="b"/>
              <a:pathLst>
                <a:path w="1083309" h="191770">
                  <a:moveTo>
                    <a:pt x="150473" y="133776"/>
                  </a:moveTo>
                  <a:lnTo>
                    <a:pt x="136391" y="133776"/>
                  </a:lnTo>
                  <a:lnTo>
                    <a:pt x="136391" y="58942"/>
                  </a:lnTo>
                  <a:lnTo>
                    <a:pt x="94951" y="58942"/>
                  </a:lnTo>
                  <a:lnTo>
                    <a:pt x="94951" y="46469"/>
                  </a:lnTo>
                  <a:lnTo>
                    <a:pt x="136391" y="46469"/>
                  </a:lnTo>
                  <a:lnTo>
                    <a:pt x="136391" y="2615"/>
                  </a:lnTo>
                  <a:lnTo>
                    <a:pt x="150473" y="2615"/>
                  </a:lnTo>
                  <a:lnTo>
                    <a:pt x="150473" y="133776"/>
                  </a:lnTo>
                  <a:close/>
                </a:path>
                <a:path w="1083309" h="191770">
                  <a:moveTo>
                    <a:pt x="8851" y="112251"/>
                  </a:moveTo>
                  <a:lnTo>
                    <a:pt x="0" y="101992"/>
                  </a:lnTo>
                  <a:lnTo>
                    <a:pt x="5498" y="97968"/>
                  </a:lnTo>
                  <a:lnTo>
                    <a:pt x="11164" y="93509"/>
                  </a:lnTo>
                  <a:lnTo>
                    <a:pt x="41943" y="63569"/>
                  </a:lnTo>
                  <a:lnTo>
                    <a:pt x="46670" y="11265"/>
                  </a:lnTo>
                  <a:lnTo>
                    <a:pt x="61155" y="11265"/>
                  </a:lnTo>
                  <a:lnTo>
                    <a:pt x="61825" y="53208"/>
                  </a:lnTo>
                  <a:lnTo>
                    <a:pt x="71213" y="68598"/>
                  </a:lnTo>
                  <a:lnTo>
                    <a:pt x="54516" y="68598"/>
                  </a:lnTo>
                  <a:lnTo>
                    <a:pt x="20016" y="103299"/>
                  </a:lnTo>
                  <a:lnTo>
                    <a:pt x="14484" y="107826"/>
                  </a:lnTo>
                  <a:lnTo>
                    <a:pt x="8851" y="112251"/>
                  </a:lnTo>
                  <a:close/>
                </a:path>
                <a:path w="1083309" h="191770">
                  <a:moveTo>
                    <a:pt x="96761" y="106216"/>
                  </a:moveTo>
                  <a:lnTo>
                    <a:pt x="60886" y="77047"/>
                  </a:lnTo>
                  <a:lnTo>
                    <a:pt x="54717" y="68598"/>
                  </a:lnTo>
                  <a:lnTo>
                    <a:pt x="71213" y="68598"/>
                  </a:lnTo>
                  <a:lnTo>
                    <a:pt x="72487" y="69872"/>
                  </a:lnTo>
                  <a:lnTo>
                    <a:pt x="75840" y="72822"/>
                  </a:lnTo>
                  <a:lnTo>
                    <a:pt x="105210" y="96359"/>
                  </a:lnTo>
                  <a:lnTo>
                    <a:pt x="96761" y="106216"/>
                  </a:lnTo>
                  <a:close/>
                </a:path>
                <a:path w="1083309" h="191770">
                  <a:moveTo>
                    <a:pt x="155100" y="184269"/>
                  </a:moveTo>
                  <a:lnTo>
                    <a:pt x="38020" y="184269"/>
                  </a:lnTo>
                  <a:lnTo>
                    <a:pt x="38020" y="122913"/>
                  </a:lnTo>
                  <a:lnTo>
                    <a:pt x="52303" y="122913"/>
                  </a:lnTo>
                  <a:lnTo>
                    <a:pt x="52303" y="171797"/>
                  </a:lnTo>
                  <a:lnTo>
                    <a:pt x="155100" y="171797"/>
                  </a:lnTo>
                  <a:lnTo>
                    <a:pt x="155100" y="184269"/>
                  </a:lnTo>
                  <a:close/>
                </a:path>
                <a:path w="1083309" h="191770">
                  <a:moveTo>
                    <a:pt x="287469" y="191511"/>
                  </a:moveTo>
                  <a:lnTo>
                    <a:pt x="271375" y="191511"/>
                  </a:lnTo>
                  <a:lnTo>
                    <a:pt x="263932" y="190774"/>
                  </a:lnTo>
                  <a:lnTo>
                    <a:pt x="225106" y="169852"/>
                  </a:lnTo>
                  <a:lnTo>
                    <a:pt x="223788" y="149266"/>
                  </a:lnTo>
                  <a:lnTo>
                    <a:pt x="225106" y="145343"/>
                  </a:lnTo>
                  <a:lnTo>
                    <a:pt x="263932" y="124254"/>
                  </a:lnTo>
                  <a:lnTo>
                    <a:pt x="271375" y="123517"/>
                  </a:lnTo>
                  <a:lnTo>
                    <a:pt x="287469" y="123517"/>
                  </a:lnTo>
                  <a:lnTo>
                    <a:pt x="324249" y="134480"/>
                  </a:lnTo>
                  <a:lnTo>
                    <a:pt x="325333" y="135386"/>
                  </a:lnTo>
                  <a:lnTo>
                    <a:pt x="273923" y="135386"/>
                  </a:lnTo>
                  <a:lnTo>
                    <a:pt x="268626" y="135821"/>
                  </a:lnTo>
                  <a:lnTo>
                    <a:pt x="237378" y="151948"/>
                  </a:lnTo>
                  <a:lnTo>
                    <a:pt x="237378" y="163214"/>
                  </a:lnTo>
                  <a:lnTo>
                    <a:pt x="273923" y="179643"/>
                  </a:lnTo>
                  <a:lnTo>
                    <a:pt x="325345" y="179643"/>
                  </a:lnTo>
                  <a:lnTo>
                    <a:pt x="324249" y="180548"/>
                  </a:lnTo>
                  <a:lnTo>
                    <a:pt x="314459" y="185778"/>
                  </a:lnTo>
                  <a:lnTo>
                    <a:pt x="308591" y="187823"/>
                  </a:lnTo>
                  <a:lnTo>
                    <a:pt x="294912" y="190774"/>
                  </a:lnTo>
                  <a:lnTo>
                    <a:pt x="287469" y="191511"/>
                  </a:lnTo>
                  <a:close/>
                </a:path>
                <a:path w="1083309" h="191770">
                  <a:moveTo>
                    <a:pt x="325345" y="179643"/>
                  </a:moveTo>
                  <a:lnTo>
                    <a:pt x="284920" y="179643"/>
                  </a:lnTo>
                  <a:lnTo>
                    <a:pt x="290218" y="179207"/>
                  </a:lnTo>
                  <a:lnTo>
                    <a:pt x="300410" y="177463"/>
                  </a:lnTo>
                  <a:lnTo>
                    <a:pt x="321466" y="163214"/>
                  </a:lnTo>
                  <a:lnTo>
                    <a:pt x="321466" y="151948"/>
                  </a:lnTo>
                  <a:lnTo>
                    <a:pt x="284920" y="135386"/>
                  </a:lnTo>
                  <a:lnTo>
                    <a:pt x="325333" y="135386"/>
                  </a:lnTo>
                  <a:lnTo>
                    <a:pt x="328105" y="137699"/>
                  </a:lnTo>
                  <a:lnTo>
                    <a:pt x="333737" y="145343"/>
                  </a:lnTo>
                  <a:lnTo>
                    <a:pt x="335055" y="149266"/>
                  </a:lnTo>
                  <a:lnTo>
                    <a:pt x="335045" y="165930"/>
                  </a:lnTo>
                  <a:lnTo>
                    <a:pt x="333737" y="169852"/>
                  </a:lnTo>
                  <a:lnTo>
                    <a:pt x="328105" y="177363"/>
                  </a:lnTo>
                  <a:lnTo>
                    <a:pt x="325345" y="179643"/>
                  </a:lnTo>
                  <a:close/>
                </a:path>
                <a:path w="1083309" h="191770">
                  <a:moveTo>
                    <a:pt x="241736" y="113861"/>
                  </a:moveTo>
                  <a:lnTo>
                    <a:pt x="229398" y="113861"/>
                  </a:lnTo>
                  <a:lnTo>
                    <a:pt x="223732" y="113056"/>
                  </a:lnTo>
                  <a:lnTo>
                    <a:pt x="193827" y="87843"/>
                  </a:lnTo>
                  <a:lnTo>
                    <a:pt x="193784" y="71649"/>
                  </a:lnTo>
                  <a:lnTo>
                    <a:pt x="194730" y="67961"/>
                  </a:lnTo>
                  <a:lnTo>
                    <a:pt x="229398" y="45463"/>
                  </a:lnTo>
                  <a:lnTo>
                    <a:pt x="241736" y="45463"/>
                  </a:lnTo>
                  <a:lnTo>
                    <a:pt x="247403" y="46268"/>
                  </a:lnTo>
                  <a:lnTo>
                    <a:pt x="257729" y="49487"/>
                  </a:lnTo>
                  <a:lnTo>
                    <a:pt x="262155" y="51700"/>
                  </a:lnTo>
                  <a:lnTo>
                    <a:pt x="269531" y="57332"/>
                  </a:lnTo>
                  <a:lnTo>
                    <a:pt x="231276" y="57332"/>
                  </a:lnTo>
                  <a:lnTo>
                    <a:pt x="227420" y="57835"/>
                  </a:lnTo>
                  <a:lnTo>
                    <a:pt x="207203" y="74096"/>
                  </a:lnTo>
                  <a:lnTo>
                    <a:pt x="207203" y="85362"/>
                  </a:lnTo>
                  <a:lnTo>
                    <a:pt x="231276" y="101992"/>
                  </a:lnTo>
                  <a:lnTo>
                    <a:pt x="269531" y="101992"/>
                  </a:lnTo>
                  <a:lnTo>
                    <a:pt x="262155" y="107624"/>
                  </a:lnTo>
                  <a:lnTo>
                    <a:pt x="257729" y="109837"/>
                  </a:lnTo>
                  <a:lnTo>
                    <a:pt x="247403" y="113056"/>
                  </a:lnTo>
                  <a:lnTo>
                    <a:pt x="241736" y="113861"/>
                  </a:lnTo>
                  <a:close/>
                </a:path>
                <a:path w="1083309" h="191770">
                  <a:moveTo>
                    <a:pt x="269531" y="101992"/>
                  </a:moveTo>
                  <a:lnTo>
                    <a:pt x="239725" y="101992"/>
                  </a:lnTo>
                  <a:lnTo>
                    <a:pt x="243547" y="101489"/>
                  </a:lnTo>
                  <a:lnTo>
                    <a:pt x="250521" y="99477"/>
                  </a:lnTo>
                  <a:lnTo>
                    <a:pt x="263932" y="85362"/>
                  </a:lnTo>
                  <a:lnTo>
                    <a:pt x="263932" y="74096"/>
                  </a:lnTo>
                  <a:lnTo>
                    <a:pt x="235567" y="57332"/>
                  </a:lnTo>
                  <a:lnTo>
                    <a:pt x="269531" y="57332"/>
                  </a:lnTo>
                  <a:lnTo>
                    <a:pt x="272381" y="60585"/>
                  </a:lnTo>
                  <a:lnTo>
                    <a:pt x="276404" y="67961"/>
                  </a:lnTo>
                  <a:lnTo>
                    <a:pt x="277350" y="71649"/>
                  </a:lnTo>
                  <a:lnTo>
                    <a:pt x="277307" y="87843"/>
                  </a:lnTo>
                  <a:lnTo>
                    <a:pt x="276404" y="91363"/>
                  </a:lnTo>
                  <a:lnTo>
                    <a:pt x="272381" y="98739"/>
                  </a:lnTo>
                  <a:lnTo>
                    <a:pt x="269531" y="101992"/>
                  </a:lnTo>
                  <a:close/>
                </a:path>
                <a:path w="1083309" h="191770">
                  <a:moveTo>
                    <a:pt x="242407" y="23737"/>
                  </a:moveTo>
                  <a:lnTo>
                    <a:pt x="228325" y="23737"/>
                  </a:lnTo>
                  <a:lnTo>
                    <a:pt x="228325" y="402"/>
                  </a:lnTo>
                  <a:lnTo>
                    <a:pt x="242407" y="402"/>
                  </a:lnTo>
                  <a:lnTo>
                    <a:pt x="242407" y="23737"/>
                  </a:lnTo>
                  <a:close/>
                </a:path>
                <a:path w="1083309" h="191770">
                  <a:moveTo>
                    <a:pt x="334140" y="118286"/>
                  </a:moveTo>
                  <a:lnTo>
                    <a:pt x="320259" y="118286"/>
                  </a:lnTo>
                  <a:lnTo>
                    <a:pt x="320259" y="96158"/>
                  </a:lnTo>
                  <a:lnTo>
                    <a:pt x="289078" y="96158"/>
                  </a:lnTo>
                  <a:lnTo>
                    <a:pt x="289078" y="83887"/>
                  </a:lnTo>
                  <a:lnTo>
                    <a:pt x="320259" y="83887"/>
                  </a:lnTo>
                  <a:lnTo>
                    <a:pt x="320259" y="61155"/>
                  </a:lnTo>
                  <a:lnTo>
                    <a:pt x="289078" y="61155"/>
                  </a:lnTo>
                  <a:lnTo>
                    <a:pt x="289078" y="48883"/>
                  </a:lnTo>
                  <a:lnTo>
                    <a:pt x="320259" y="48883"/>
                  </a:lnTo>
                  <a:lnTo>
                    <a:pt x="320259" y="2615"/>
                  </a:lnTo>
                  <a:lnTo>
                    <a:pt x="334140" y="2615"/>
                  </a:lnTo>
                  <a:lnTo>
                    <a:pt x="334140" y="118286"/>
                  </a:lnTo>
                  <a:close/>
                </a:path>
                <a:path w="1083309" h="191770">
                  <a:moveTo>
                    <a:pt x="289681" y="36009"/>
                  </a:moveTo>
                  <a:lnTo>
                    <a:pt x="183062" y="36009"/>
                  </a:lnTo>
                  <a:lnTo>
                    <a:pt x="183062" y="23737"/>
                  </a:lnTo>
                  <a:lnTo>
                    <a:pt x="289681" y="23737"/>
                  </a:lnTo>
                  <a:lnTo>
                    <a:pt x="289681" y="36009"/>
                  </a:lnTo>
                  <a:close/>
                </a:path>
                <a:path w="1083309" h="191770">
                  <a:moveTo>
                    <a:pt x="469123" y="26755"/>
                  </a:moveTo>
                  <a:lnTo>
                    <a:pt x="368539" y="26755"/>
                  </a:lnTo>
                  <a:lnTo>
                    <a:pt x="368539" y="14685"/>
                  </a:lnTo>
                  <a:lnTo>
                    <a:pt x="469123" y="14685"/>
                  </a:lnTo>
                  <a:lnTo>
                    <a:pt x="469123" y="26755"/>
                  </a:lnTo>
                  <a:close/>
                </a:path>
                <a:path w="1083309" h="191770">
                  <a:moveTo>
                    <a:pt x="400324" y="90726"/>
                  </a:moveTo>
                  <a:lnTo>
                    <a:pt x="386644" y="90726"/>
                  </a:lnTo>
                  <a:lnTo>
                    <a:pt x="386644" y="26755"/>
                  </a:lnTo>
                  <a:lnTo>
                    <a:pt x="400324" y="26755"/>
                  </a:lnTo>
                  <a:lnTo>
                    <a:pt x="400324" y="90726"/>
                  </a:lnTo>
                  <a:close/>
                </a:path>
                <a:path w="1083309" h="191770">
                  <a:moveTo>
                    <a:pt x="367332" y="102796"/>
                  </a:moveTo>
                  <a:lnTo>
                    <a:pt x="367332" y="90726"/>
                  </a:lnTo>
                  <a:lnTo>
                    <a:pt x="418530" y="90575"/>
                  </a:lnTo>
                  <a:lnTo>
                    <a:pt x="436132" y="90123"/>
                  </a:lnTo>
                  <a:lnTo>
                    <a:pt x="436132" y="26755"/>
                  </a:lnTo>
                  <a:lnTo>
                    <a:pt x="449811" y="26755"/>
                  </a:lnTo>
                  <a:lnTo>
                    <a:pt x="449811" y="89720"/>
                  </a:lnTo>
                  <a:lnTo>
                    <a:pt x="477395" y="89720"/>
                  </a:lnTo>
                  <a:lnTo>
                    <a:pt x="438621" y="102055"/>
                  </a:lnTo>
                  <a:lnTo>
                    <a:pt x="424464" y="102394"/>
                  </a:lnTo>
                  <a:lnTo>
                    <a:pt x="367332" y="102796"/>
                  </a:lnTo>
                  <a:close/>
                </a:path>
                <a:path w="1083309" h="191770">
                  <a:moveTo>
                    <a:pt x="477395" y="89720"/>
                  </a:moveTo>
                  <a:lnTo>
                    <a:pt x="449811" y="89720"/>
                  </a:lnTo>
                  <a:lnTo>
                    <a:pt x="454505" y="89452"/>
                  </a:lnTo>
                  <a:lnTo>
                    <a:pt x="468252" y="88480"/>
                  </a:lnTo>
                  <a:lnTo>
                    <a:pt x="472744" y="88044"/>
                  </a:lnTo>
                  <a:lnTo>
                    <a:pt x="477170" y="87508"/>
                  </a:lnTo>
                  <a:lnTo>
                    <a:pt x="477395" y="89720"/>
                  </a:lnTo>
                  <a:close/>
                </a:path>
                <a:path w="1083309" h="191770">
                  <a:moveTo>
                    <a:pt x="509357" y="134179"/>
                  </a:moveTo>
                  <a:lnTo>
                    <a:pt x="495275" y="134179"/>
                  </a:lnTo>
                  <a:lnTo>
                    <a:pt x="495275" y="2615"/>
                  </a:lnTo>
                  <a:lnTo>
                    <a:pt x="509357" y="2615"/>
                  </a:lnTo>
                  <a:lnTo>
                    <a:pt x="509357" y="56125"/>
                  </a:lnTo>
                  <a:lnTo>
                    <a:pt x="537520" y="56125"/>
                  </a:lnTo>
                  <a:lnTo>
                    <a:pt x="537520" y="68598"/>
                  </a:lnTo>
                  <a:lnTo>
                    <a:pt x="509357" y="68598"/>
                  </a:lnTo>
                  <a:lnTo>
                    <a:pt x="509357" y="134179"/>
                  </a:lnTo>
                  <a:close/>
                </a:path>
                <a:path w="1083309" h="191770">
                  <a:moveTo>
                    <a:pt x="514990" y="184269"/>
                  </a:moveTo>
                  <a:lnTo>
                    <a:pt x="399318" y="184269"/>
                  </a:lnTo>
                  <a:lnTo>
                    <a:pt x="399318" y="124522"/>
                  </a:lnTo>
                  <a:lnTo>
                    <a:pt x="413601" y="124522"/>
                  </a:lnTo>
                  <a:lnTo>
                    <a:pt x="413601" y="171797"/>
                  </a:lnTo>
                  <a:lnTo>
                    <a:pt x="514990" y="171797"/>
                  </a:lnTo>
                  <a:lnTo>
                    <a:pt x="514990" y="184269"/>
                  </a:lnTo>
                  <a:close/>
                </a:path>
                <a:path w="1083309" h="191770">
                  <a:moveTo>
                    <a:pt x="641524" y="87910"/>
                  </a:moveTo>
                  <a:lnTo>
                    <a:pt x="558844" y="87910"/>
                  </a:lnTo>
                  <a:lnTo>
                    <a:pt x="558844" y="7845"/>
                  </a:lnTo>
                  <a:lnTo>
                    <a:pt x="572524" y="7845"/>
                  </a:lnTo>
                  <a:lnTo>
                    <a:pt x="572524" y="36210"/>
                  </a:lnTo>
                  <a:lnTo>
                    <a:pt x="641524" y="36210"/>
                  </a:lnTo>
                  <a:lnTo>
                    <a:pt x="641524" y="48481"/>
                  </a:lnTo>
                  <a:lnTo>
                    <a:pt x="572524" y="48481"/>
                  </a:lnTo>
                  <a:lnTo>
                    <a:pt x="572524" y="75639"/>
                  </a:lnTo>
                  <a:lnTo>
                    <a:pt x="641524" y="75639"/>
                  </a:lnTo>
                  <a:lnTo>
                    <a:pt x="641524" y="87910"/>
                  </a:lnTo>
                  <a:close/>
                </a:path>
                <a:path w="1083309" h="191770">
                  <a:moveTo>
                    <a:pt x="641524" y="36210"/>
                  </a:moveTo>
                  <a:lnTo>
                    <a:pt x="627845" y="36210"/>
                  </a:lnTo>
                  <a:lnTo>
                    <a:pt x="627845" y="7845"/>
                  </a:lnTo>
                  <a:lnTo>
                    <a:pt x="641524" y="7845"/>
                  </a:lnTo>
                  <a:lnTo>
                    <a:pt x="641524" y="36210"/>
                  </a:lnTo>
                  <a:close/>
                </a:path>
                <a:path w="1083309" h="191770">
                  <a:moveTo>
                    <a:pt x="641524" y="75639"/>
                  </a:moveTo>
                  <a:lnTo>
                    <a:pt x="627845" y="75639"/>
                  </a:lnTo>
                  <a:lnTo>
                    <a:pt x="627845" y="48481"/>
                  </a:lnTo>
                  <a:lnTo>
                    <a:pt x="641524" y="48481"/>
                  </a:lnTo>
                  <a:lnTo>
                    <a:pt x="641524" y="75639"/>
                  </a:lnTo>
                  <a:close/>
                </a:path>
                <a:path w="1083309" h="191770">
                  <a:moveTo>
                    <a:pt x="704892" y="187086"/>
                  </a:moveTo>
                  <a:lnTo>
                    <a:pt x="587611" y="187086"/>
                  </a:lnTo>
                  <a:lnTo>
                    <a:pt x="587611" y="141018"/>
                  </a:lnTo>
                  <a:lnTo>
                    <a:pt x="686184" y="141018"/>
                  </a:lnTo>
                  <a:lnTo>
                    <a:pt x="686184" y="119091"/>
                  </a:lnTo>
                  <a:lnTo>
                    <a:pt x="586605" y="119091"/>
                  </a:lnTo>
                  <a:lnTo>
                    <a:pt x="586605" y="106820"/>
                  </a:lnTo>
                  <a:lnTo>
                    <a:pt x="700064" y="106820"/>
                  </a:lnTo>
                  <a:lnTo>
                    <a:pt x="700064" y="152887"/>
                  </a:lnTo>
                  <a:lnTo>
                    <a:pt x="601492" y="152887"/>
                  </a:lnTo>
                  <a:lnTo>
                    <a:pt x="601492" y="175016"/>
                  </a:lnTo>
                  <a:lnTo>
                    <a:pt x="704892" y="175016"/>
                  </a:lnTo>
                  <a:lnTo>
                    <a:pt x="704892" y="187086"/>
                  </a:lnTo>
                  <a:close/>
                </a:path>
                <a:path w="1083309" h="191770">
                  <a:moveTo>
                    <a:pt x="700064" y="95957"/>
                  </a:moveTo>
                  <a:lnTo>
                    <a:pt x="686184" y="95957"/>
                  </a:lnTo>
                  <a:lnTo>
                    <a:pt x="686184" y="74230"/>
                  </a:lnTo>
                  <a:lnTo>
                    <a:pt x="652991" y="74230"/>
                  </a:lnTo>
                  <a:lnTo>
                    <a:pt x="652991" y="61959"/>
                  </a:lnTo>
                  <a:lnTo>
                    <a:pt x="686184" y="61959"/>
                  </a:lnTo>
                  <a:lnTo>
                    <a:pt x="686184" y="39630"/>
                  </a:lnTo>
                  <a:lnTo>
                    <a:pt x="652991" y="39630"/>
                  </a:lnTo>
                  <a:lnTo>
                    <a:pt x="652991" y="27358"/>
                  </a:lnTo>
                  <a:lnTo>
                    <a:pt x="686184" y="27358"/>
                  </a:lnTo>
                  <a:lnTo>
                    <a:pt x="686184" y="2615"/>
                  </a:lnTo>
                  <a:lnTo>
                    <a:pt x="700064" y="2615"/>
                  </a:lnTo>
                  <a:lnTo>
                    <a:pt x="700064" y="95957"/>
                  </a:lnTo>
                  <a:close/>
                </a:path>
                <a:path w="1083309" h="191770">
                  <a:moveTo>
                    <a:pt x="875282" y="186281"/>
                  </a:moveTo>
                  <a:lnTo>
                    <a:pt x="764840" y="186281"/>
                  </a:lnTo>
                  <a:lnTo>
                    <a:pt x="764840" y="124120"/>
                  </a:lnTo>
                  <a:lnTo>
                    <a:pt x="875282" y="124120"/>
                  </a:lnTo>
                  <a:lnTo>
                    <a:pt x="875282" y="136794"/>
                  </a:lnTo>
                  <a:lnTo>
                    <a:pt x="778520" y="136794"/>
                  </a:lnTo>
                  <a:lnTo>
                    <a:pt x="778520" y="173607"/>
                  </a:lnTo>
                  <a:lnTo>
                    <a:pt x="875282" y="173607"/>
                  </a:lnTo>
                  <a:lnTo>
                    <a:pt x="875282" y="186281"/>
                  </a:lnTo>
                  <a:close/>
                </a:path>
                <a:path w="1083309" h="191770">
                  <a:moveTo>
                    <a:pt x="875282" y="173607"/>
                  </a:moveTo>
                  <a:lnTo>
                    <a:pt x="861602" y="173607"/>
                  </a:lnTo>
                  <a:lnTo>
                    <a:pt x="861602" y="136794"/>
                  </a:lnTo>
                  <a:lnTo>
                    <a:pt x="875282" y="136794"/>
                  </a:lnTo>
                  <a:lnTo>
                    <a:pt x="875282" y="173607"/>
                  </a:lnTo>
                  <a:close/>
                </a:path>
                <a:path w="1083309" h="191770">
                  <a:moveTo>
                    <a:pt x="792534" y="110441"/>
                  </a:moveTo>
                  <a:lnTo>
                    <a:pt x="778587" y="110441"/>
                  </a:lnTo>
                  <a:lnTo>
                    <a:pt x="772485" y="109603"/>
                  </a:lnTo>
                  <a:lnTo>
                    <a:pt x="743533" y="84557"/>
                  </a:lnTo>
                  <a:lnTo>
                    <a:pt x="743541" y="70710"/>
                  </a:lnTo>
                  <a:lnTo>
                    <a:pt x="772485" y="45698"/>
                  </a:lnTo>
                  <a:lnTo>
                    <a:pt x="778587" y="44860"/>
                  </a:lnTo>
                  <a:lnTo>
                    <a:pt x="792534" y="44860"/>
                  </a:lnTo>
                  <a:lnTo>
                    <a:pt x="798636" y="45698"/>
                  </a:lnTo>
                  <a:lnTo>
                    <a:pt x="809097" y="49051"/>
                  </a:lnTo>
                  <a:lnTo>
                    <a:pt x="813489" y="51297"/>
                  </a:lnTo>
                  <a:lnTo>
                    <a:pt x="820343" y="56729"/>
                  </a:lnTo>
                  <a:lnTo>
                    <a:pt x="780733" y="56729"/>
                  </a:lnTo>
                  <a:lnTo>
                    <a:pt x="776542" y="57265"/>
                  </a:lnTo>
                  <a:lnTo>
                    <a:pt x="756995" y="72956"/>
                  </a:lnTo>
                  <a:lnTo>
                    <a:pt x="756995" y="82344"/>
                  </a:lnTo>
                  <a:lnTo>
                    <a:pt x="780733" y="98572"/>
                  </a:lnTo>
                  <a:lnTo>
                    <a:pt x="820343" y="98572"/>
                  </a:lnTo>
                  <a:lnTo>
                    <a:pt x="813489" y="104003"/>
                  </a:lnTo>
                  <a:lnTo>
                    <a:pt x="809097" y="106250"/>
                  </a:lnTo>
                  <a:lnTo>
                    <a:pt x="798636" y="109603"/>
                  </a:lnTo>
                  <a:lnTo>
                    <a:pt x="792534" y="110441"/>
                  </a:lnTo>
                  <a:close/>
                </a:path>
                <a:path w="1083309" h="191770">
                  <a:moveTo>
                    <a:pt x="820343" y="98572"/>
                  </a:moveTo>
                  <a:lnTo>
                    <a:pt x="790389" y="98572"/>
                  </a:lnTo>
                  <a:lnTo>
                    <a:pt x="794580" y="98035"/>
                  </a:lnTo>
                  <a:lnTo>
                    <a:pt x="801688" y="95890"/>
                  </a:lnTo>
                  <a:lnTo>
                    <a:pt x="814126" y="82344"/>
                  </a:lnTo>
                  <a:lnTo>
                    <a:pt x="814089" y="72956"/>
                  </a:lnTo>
                  <a:lnTo>
                    <a:pt x="790389" y="56729"/>
                  </a:lnTo>
                  <a:lnTo>
                    <a:pt x="820343" y="56729"/>
                  </a:lnTo>
                  <a:lnTo>
                    <a:pt x="827588" y="84557"/>
                  </a:lnTo>
                  <a:lnTo>
                    <a:pt x="826733" y="88078"/>
                  </a:lnTo>
                  <a:lnTo>
                    <a:pt x="823246" y="95185"/>
                  </a:lnTo>
                  <a:lnTo>
                    <a:pt x="820597" y="98371"/>
                  </a:lnTo>
                  <a:lnTo>
                    <a:pt x="820343" y="98572"/>
                  </a:lnTo>
                  <a:close/>
                </a:path>
                <a:path w="1083309" h="191770">
                  <a:moveTo>
                    <a:pt x="875282" y="113257"/>
                  </a:moveTo>
                  <a:lnTo>
                    <a:pt x="861200" y="113257"/>
                  </a:lnTo>
                  <a:lnTo>
                    <a:pt x="861200" y="2615"/>
                  </a:lnTo>
                  <a:lnTo>
                    <a:pt x="875282" y="2615"/>
                  </a:lnTo>
                  <a:lnTo>
                    <a:pt x="875282" y="52102"/>
                  </a:lnTo>
                  <a:lnTo>
                    <a:pt x="903445" y="52102"/>
                  </a:lnTo>
                  <a:lnTo>
                    <a:pt x="903445" y="64574"/>
                  </a:lnTo>
                  <a:lnTo>
                    <a:pt x="875282" y="64574"/>
                  </a:lnTo>
                  <a:lnTo>
                    <a:pt x="875282" y="113257"/>
                  </a:lnTo>
                  <a:close/>
                </a:path>
                <a:path w="1083309" h="191770">
                  <a:moveTo>
                    <a:pt x="792601" y="23335"/>
                  </a:moveTo>
                  <a:lnTo>
                    <a:pt x="778520" y="23335"/>
                  </a:lnTo>
                  <a:lnTo>
                    <a:pt x="778520" y="0"/>
                  </a:lnTo>
                  <a:lnTo>
                    <a:pt x="792601" y="0"/>
                  </a:lnTo>
                  <a:lnTo>
                    <a:pt x="792601" y="23335"/>
                  </a:lnTo>
                  <a:close/>
                </a:path>
                <a:path w="1083309" h="191770">
                  <a:moveTo>
                    <a:pt x="838669" y="35606"/>
                  </a:moveTo>
                  <a:lnTo>
                    <a:pt x="732855" y="35606"/>
                  </a:lnTo>
                  <a:lnTo>
                    <a:pt x="732855" y="23335"/>
                  </a:lnTo>
                  <a:lnTo>
                    <a:pt x="838669" y="23335"/>
                  </a:lnTo>
                  <a:lnTo>
                    <a:pt x="838669" y="35606"/>
                  </a:lnTo>
                  <a:close/>
                </a:path>
                <a:path w="1083309" h="191770">
                  <a:moveTo>
                    <a:pt x="1082686" y="120499"/>
                  </a:moveTo>
                  <a:lnTo>
                    <a:pt x="913705" y="120499"/>
                  </a:lnTo>
                  <a:lnTo>
                    <a:pt x="913705" y="108228"/>
                  </a:lnTo>
                  <a:lnTo>
                    <a:pt x="1082686" y="108228"/>
                  </a:lnTo>
                  <a:lnTo>
                    <a:pt x="1082686" y="120499"/>
                  </a:lnTo>
                  <a:close/>
                </a:path>
                <a:path w="1083309" h="191770">
                  <a:moveTo>
                    <a:pt x="1005437" y="186482"/>
                  </a:moveTo>
                  <a:lnTo>
                    <a:pt x="991154" y="186482"/>
                  </a:lnTo>
                  <a:lnTo>
                    <a:pt x="991154" y="120499"/>
                  </a:lnTo>
                  <a:lnTo>
                    <a:pt x="1005437" y="120499"/>
                  </a:lnTo>
                  <a:lnTo>
                    <a:pt x="1005437" y="186482"/>
                  </a:lnTo>
                  <a:close/>
                </a:path>
                <a:path w="1083309" h="191770">
                  <a:moveTo>
                    <a:pt x="931609" y="88513"/>
                  </a:moveTo>
                  <a:lnTo>
                    <a:pt x="925372" y="77248"/>
                  </a:lnTo>
                  <a:lnTo>
                    <a:pt x="932883" y="74432"/>
                  </a:lnTo>
                  <a:lnTo>
                    <a:pt x="940560" y="71280"/>
                  </a:lnTo>
                  <a:lnTo>
                    <a:pt x="977005" y="53544"/>
                  </a:lnTo>
                  <a:lnTo>
                    <a:pt x="990953" y="9052"/>
                  </a:lnTo>
                  <a:lnTo>
                    <a:pt x="1005236" y="9052"/>
                  </a:lnTo>
                  <a:lnTo>
                    <a:pt x="1005236" y="29571"/>
                  </a:lnTo>
                  <a:lnTo>
                    <a:pt x="1005605" y="33393"/>
                  </a:lnTo>
                  <a:lnTo>
                    <a:pt x="1017271" y="52303"/>
                  </a:lnTo>
                  <a:lnTo>
                    <a:pt x="997994" y="52303"/>
                  </a:lnTo>
                  <a:lnTo>
                    <a:pt x="962488" y="75136"/>
                  </a:lnTo>
                  <a:lnTo>
                    <a:pt x="937675" y="86081"/>
                  </a:lnTo>
                  <a:lnTo>
                    <a:pt x="931609" y="88513"/>
                  </a:lnTo>
                  <a:close/>
                </a:path>
                <a:path w="1083309" h="191770">
                  <a:moveTo>
                    <a:pt x="1064178" y="88111"/>
                  </a:moveTo>
                  <a:lnTo>
                    <a:pt x="1027230" y="71884"/>
                  </a:lnTo>
                  <a:lnTo>
                    <a:pt x="998195" y="52303"/>
                  </a:lnTo>
                  <a:lnTo>
                    <a:pt x="1017271" y="52303"/>
                  </a:lnTo>
                  <a:lnTo>
                    <a:pt x="1018982" y="53544"/>
                  </a:lnTo>
                  <a:lnTo>
                    <a:pt x="1022268" y="55522"/>
                  </a:lnTo>
                  <a:lnTo>
                    <a:pt x="1062703" y="74230"/>
                  </a:lnTo>
                  <a:lnTo>
                    <a:pt x="1070213" y="77047"/>
                  </a:lnTo>
                  <a:lnTo>
                    <a:pt x="1064178" y="88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739157" y="5327523"/>
              <a:ext cx="2616200" cy="0"/>
            </a:xfrm>
            <a:custGeom>
              <a:avLst/>
              <a:gdLst/>
              <a:ahLst/>
              <a:cxnLst/>
              <a:rect l="l" t="t" r="r" b="b"/>
              <a:pathLst>
                <a:path w="2616200" h="0">
                  <a:moveTo>
                    <a:pt x="0" y="0"/>
                  </a:moveTo>
                  <a:lnTo>
                    <a:pt x="98869" y="0"/>
                  </a:lnTo>
                </a:path>
                <a:path w="2616200" h="0">
                  <a:moveTo>
                    <a:pt x="1254728" y="0"/>
                  </a:moveTo>
                  <a:lnTo>
                    <a:pt x="1353502" y="0"/>
                  </a:lnTo>
                </a:path>
                <a:path w="2616200" h="0">
                  <a:moveTo>
                    <a:pt x="2517076" y="0"/>
                  </a:moveTo>
                  <a:lnTo>
                    <a:pt x="2615946" y="0"/>
                  </a:lnTo>
                </a:path>
              </a:pathLst>
            </a:custGeom>
            <a:ln w="97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144016" y="2013910"/>
            <a:ext cx="4089400" cy="29114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17804" indent="-205740">
              <a:lnSpc>
                <a:spcPct val="100000"/>
              </a:lnSpc>
              <a:spcBef>
                <a:spcPts val="130"/>
              </a:spcBef>
              <a:buChar char="&gt;"/>
              <a:tabLst>
                <a:tab pos="218440" algn="l"/>
              </a:tabLst>
            </a:pPr>
            <a:r>
              <a:rPr dirty="0" sz="1550" b="1">
                <a:solidFill>
                  <a:srgbClr val="FF0000"/>
                </a:solidFill>
                <a:latin typeface="BIZ UDGothic"/>
                <a:cs typeface="BIZ UDGothic"/>
              </a:rPr>
              <a:t>data7_lda</a:t>
            </a:r>
            <a:r>
              <a:rPr dirty="0" sz="15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550" spc="10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FF0000"/>
                </a:solidFill>
                <a:latin typeface="BIZ UDGothic"/>
                <a:cs typeface="BIZ UDGothic"/>
              </a:rPr>
              <a:t>lda(group</a:t>
            </a:r>
            <a:r>
              <a:rPr dirty="0" sz="15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FF0000"/>
                </a:solidFill>
                <a:latin typeface="BIZ UDGothic"/>
                <a:cs typeface="BIZ UDGothic"/>
              </a:rPr>
              <a:t>~</a:t>
            </a:r>
            <a:r>
              <a:rPr dirty="0" sz="1550" spc="12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FF0000"/>
                </a:solidFill>
                <a:latin typeface="BIZ UDGothic"/>
                <a:cs typeface="BIZ UDGothic"/>
              </a:rPr>
              <a:t>.,</a:t>
            </a:r>
            <a:r>
              <a:rPr dirty="0" sz="1550" spc="12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550" spc="-10" b="1">
                <a:solidFill>
                  <a:srgbClr val="FF0000"/>
                </a:solidFill>
                <a:latin typeface="BIZ UDGothic"/>
                <a:cs typeface="BIZ UDGothic"/>
              </a:rPr>
              <a:t>data=data7)</a:t>
            </a:r>
            <a:endParaRPr sz="1550">
              <a:latin typeface="BIZ UDGothic"/>
              <a:cs typeface="BIZ UDGothic"/>
            </a:endParaRPr>
          </a:p>
          <a:p>
            <a:pPr marL="12700" marR="2952115">
              <a:lnSpc>
                <a:spcPts val="1889"/>
              </a:lnSpc>
              <a:spcBef>
                <a:spcPts val="70"/>
              </a:spcBef>
              <a:buChar char="&gt;"/>
              <a:tabLst>
                <a:tab pos="218440" algn="l"/>
              </a:tabLst>
            </a:pPr>
            <a:r>
              <a:rPr dirty="0" sz="1550" spc="-10" b="1">
                <a:solidFill>
                  <a:srgbClr val="FF0000"/>
                </a:solidFill>
                <a:latin typeface="BIZ UDGothic"/>
                <a:cs typeface="BIZ UDGothic"/>
              </a:rPr>
              <a:t>data7_lda </a:t>
            </a:r>
            <a:r>
              <a:rPr dirty="0" sz="1550" spc="-10" b="1">
                <a:solidFill>
                  <a:srgbClr val="001F60"/>
                </a:solidFill>
                <a:latin typeface="BIZ UDGothic"/>
                <a:cs typeface="BIZ UDGothic"/>
              </a:rPr>
              <a:t>Call:</a:t>
            </a:r>
            <a:endParaRPr sz="1550">
              <a:latin typeface="BIZ UDGothic"/>
              <a:cs typeface="BIZ UDGothic"/>
            </a:endParaRPr>
          </a:p>
          <a:p>
            <a:pPr marL="12700">
              <a:lnSpc>
                <a:spcPts val="1835"/>
              </a:lnSpc>
            </a:pP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lda(group</a:t>
            </a:r>
            <a:r>
              <a:rPr dirty="0" sz="15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~</a:t>
            </a:r>
            <a:r>
              <a:rPr dirty="0" sz="1550" spc="12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.,</a:t>
            </a:r>
            <a:r>
              <a:rPr dirty="0" sz="1550" spc="9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data</a:t>
            </a:r>
            <a:r>
              <a:rPr dirty="0" sz="15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=</a:t>
            </a:r>
            <a:r>
              <a:rPr dirty="0" sz="15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spc="-10" b="1">
                <a:solidFill>
                  <a:srgbClr val="001F60"/>
                </a:solidFill>
                <a:latin typeface="BIZ UDGothic"/>
                <a:cs typeface="BIZ UDGothic"/>
              </a:rPr>
              <a:t>data7)</a:t>
            </a:r>
            <a:endParaRPr sz="15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BIZ UDGothic"/>
              <a:cs typeface="BIZ UDGothic"/>
            </a:endParaRPr>
          </a:p>
          <a:p>
            <a:pPr marL="724535" marR="1020444" indent="-712470">
              <a:lnSpc>
                <a:spcPct val="101099"/>
              </a:lnSpc>
              <a:tabLst>
                <a:tab pos="1739900" algn="l"/>
              </a:tabLst>
            </a:pP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Prior</a:t>
            </a:r>
            <a:r>
              <a:rPr dirty="0" sz="1550" spc="1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probabilities</a:t>
            </a:r>
            <a:r>
              <a:rPr dirty="0" sz="1550" spc="17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550" spc="17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spc="-10" b="1">
                <a:solidFill>
                  <a:srgbClr val="001F60"/>
                </a:solidFill>
                <a:latin typeface="BIZ UDGothic"/>
                <a:cs typeface="BIZ UDGothic"/>
              </a:rPr>
              <a:t>groups: </a:t>
            </a:r>
            <a:r>
              <a:rPr dirty="0" sz="1550" spc="-25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550" spc="-25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endParaRPr sz="15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0.5384615</a:t>
            </a:r>
            <a:r>
              <a:rPr dirty="0" sz="1550" spc="22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spc="-10" b="1">
                <a:solidFill>
                  <a:srgbClr val="001F60"/>
                </a:solidFill>
                <a:latin typeface="BIZ UDGothic"/>
                <a:cs typeface="BIZ UDGothic"/>
              </a:rPr>
              <a:t>0.4615385</a:t>
            </a:r>
            <a:endParaRPr sz="15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</a:pP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Group</a:t>
            </a:r>
            <a:r>
              <a:rPr dirty="0" sz="1550" spc="15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spc="-10" b="1">
                <a:solidFill>
                  <a:srgbClr val="001F60"/>
                </a:solidFill>
                <a:latin typeface="BIZ UDGothic"/>
                <a:cs typeface="BIZ UDGothic"/>
              </a:rPr>
              <a:t>means:</a:t>
            </a:r>
            <a:endParaRPr sz="1550">
              <a:latin typeface="BIZ UDGothic"/>
              <a:cs typeface="BIZ UDGothic"/>
            </a:endParaRPr>
          </a:p>
          <a:p>
            <a:pPr marL="12700" marR="1019810" indent="1016635">
              <a:lnSpc>
                <a:spcPct val="101099"/>
              </a:lnSpc>
              <a:spcBef>
                <a:spcPts val="20"/>
              </a:spcBef>
              <a:tabLst>
                <a:tab pos="1942464" algn="l"/>
                <a:tab pos="2857500" algn="l"/>
              </a:tabLst>
            </a:pPr>
            <a:r>
              <a:rPr dirty="0" sz="1550" spc="-25" b="1">
                <a:solidFill>
                  <a:srgbClr val="001F60"/>
                </a:solidFill>
                <a:latin typeface="BIZ UDGothic"/>
                <a:cs typeface="BIZ UDGothic"/>
              </a:rPr>
              <a:t>x1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550" spc="-25" b="1">
                <a:solidFill>
                  <a:srgbClr val="001F60"/>
                </a:solidFill>
                <a:latin typeface="BIZ UDGothic"/>
                <a:cs typeface="BIZ UDGothic"/>
              </a:rPr>
              <a:t>x2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550" spc="-25" b="1">
                <a:solidFill>
                  <a:srgbClr val="001F60"/>
                </a:solidFill>
                <a:latin typeface="BIZ UDGothic"/>
                <a:cs typeface="BIZ UDGothic"/>
              </a:rPr>
              <a:t>x3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550" spc="17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110.57143</a:t>
            </a:r>
            <a:r>
              <a:rPr dirty="0" sz="1550" spc="17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88.00000</a:t>
            </a:r>
            <a:r>
              <a:rPr dirty="0" sz="1550" spc="15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spc="-10" b="1">
                <a:solidFill>
                  <a:srgbClr val="001F60"/>
                </a:solidFill>
                <a:latin typeface="BIZ UDGothic"/>
                <a:cs typeface="BIZ UDGothic"/>
              </a:rPr>
              <a:t>43.57143</a:t>
            </a:r>
            <a:endParaRPr sz="1550">
              <a:latin typeface="BIZ UDGothic"/>
              <a:cs typeface="BIZ UDGothic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44016" y="4899413"/>
            <a:ext cx="307340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8465" algn="l"/>
              </a:tabLst>
            </a:pPr>
            <a:r>
              <a:rPr dirty="0" sz="1550" spc="-25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	98.33333</a:t>
            </a:r>
            <a:r>
              <a:rPr dirty="0" sz="1550" spc="21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80.66667</a:t>
            </a:r>
            <a:r>
              <a:rPr dirty="0" sz="1550" spc="19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spc="-10" b="1">
                <a:solidFill>
                  <a:srgbClr val="001F60"/>
                </a:solidFill>
                <a:latin typeface="BIZ UDGothic"/>
                <a:cs typeface="BIZ UDGothic"/>
              </a:rPr>
              <a:t>37.16667</a:t>
            </a:r>
            <a:endParaRPr sz="1550">
              <a:latin typeface="BIZ UDGothic"/>
              <a:cs typeface="BIZ UDGothic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44016" y="5381116"/>
            <a:ext cx="3785235" cy="507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9335" marR="5080" indent="-1017269">
              <a:lnSpc>
                <a:spcPct val="101800"/>
              </a:lnSpc>
              <a:spcBef>
                <a:spcPts val="100"/>
              </a:spcBef>
            </a:pP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Coefficients</a:t>
            </a:r>
            <a:r>
              <a:rPr dirty="0" sz="1550" spc="17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550" spc="1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b="1">
                <a:solidFill>
                  <a:srgbClr val="001F60"/>
                </a:solidFill>
                <a:latin typeface="BIZ UDGothic"/>
                <a:cs typeface="BIZ UDGothic"/>
              </a:rPr>
              <a:t>linear</a:t>
            </a:r>
            <a:r>
              <a:rPr dirty="0" sz="1550" spc="1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550" spc="-10" b="1">
                <a:solidFill>
                  <a:srgbClr val="001F60"/>
                </a:solidFill>
                <a:latin typeface="BIZ UDGothic"/>
                <a:cs typeface="BIZ UDGothic"/>
              </a:rPr>
              <a:t>discriminants: </a:t>
            </a:r>
            <a:r>
              <a:rPr dirty="0" sz="1550" spc="-25" b="1">
                <a:solidFill>
                  <a:srgbClr val="001F60"/>
                </a:solidFill>
                <a:latin typeface="BIZ UDGothic"/>
                <a:cs typeface="BIZ UDGothic"/>
              </a:rPr>
              <a:t>LD1</a:t>
            </a:r>
            <a:endParaRPr sz="1550">
              <a:latin typeface="BIZ UDGothic"/>
              <a:cs typeface="BIZ UDGothic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124966" y="5901452"/>
          <a:ext cx="1385570" cy="68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385"/>
                <a:gridCol w="1099185"/>
              </a:tblGrid>
              <a:tr h="220979">
                <a:tc>
                  <a:txBody>
                    <a:bodyPr/>
                    <a:lstStyle/>
                    <a:p>
                      <a:pPr algn="ctr" marR="11430">
                        <a:lnSpc>
                          <a:spcPts val="1639"/>
                        </a:lnSpc>
                      </a:pPr>
                      <a:r>
                        <a:rPr dirty="0" sz="15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x1</a:t>
                      </a:r>
                      <a:endParaRPr sz="15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39"/>
                        </a:lnSpc>
                      </a:pPr>
                      <a:r>
                        <a:rPr dirty="0" sz="15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0.2727114</a:t>
                      </a:r>
                      <a:endParaRPr sz="15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40665">
                <a:tc>
                  <a:txBody>
                    <a:bodyPr/>
                    <a:lstStyle/>
                    <a:p>
                      <a:pPr algn="ctr" marR="11430">
                        <a:lnSpc>
                          <a:spcPts val="1795"/>
                        </a:lnSpc>
                      </a:pPr>
                      <a:r>
                        <a:rPr dirty="0" sz="15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x2</a:t>
                      </a:r>
                      <a:endParaRPr sz="15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795"/>
                        </a:lnSpc>
                      </a:pPr>
                      <a:r>
                        <a:rPr dirty="0" sz="15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5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0.2794634</a:t>
                      </a:r>
                      <a:endParaRPr sz="15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20345">
                <a:tc>
                  <a:txBody>
                    <a:bodyPr/>
                    <a:lstStyle/>
                    <a:p>
                      <a:pPr algn="ctr" marR="11430">
                        <a:lnSpc>
                          <a:spcPts val="1639"/>
                        </a:lnSpc>
                      </a:pPr>
                      <a:r>
                        <a:rPr dirty="0" sz="15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x3</a:t>
                      </a:r>
                      <a:endParaRPr sz="15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39"/>
                        </a:lnSpc>
                      </a:pPr>
                      <a:r>
                        <a:rPr dirty="0" sz="15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5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0.5128692</a:t>
                      </a:r>
                      <a:endParaRPr sz="15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13" name="object 13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441316" y="1088129"/>
              <a:ext cx="1315720" cy="295910"/>
            </a:xfrm>
            <a:custGeom>
              <a:avLst/>
              <a:gdLst/>
              <a:ahLst/>
              <a:cxnLst/>
              <a:rect l="l" t="t" r="r" b="b"/>
              <a:pathLst>
                <a:path w="1315720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1315720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1315720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1315720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1315720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1315720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1315720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1315720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1315720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1315720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1315720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1315720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1315720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  <a:path w="1315720" h="295909">
                  <a:moveTo>
                    <a:pt x="1019376" y="63102"/>
                  </a:moveTo>
                  <a:lnTo>
                    <a:pt x="982016" y="63102"/>
                  </a:lnTo>
                  <a:lnTo>
                    <a:pt x="982016" y="5964"/>
                  </a:lnTo>
                  <a:lnTo>
                    <a:pt x="1019376" y="5964"/>
                  </a:lnTo>
                  <a:lnTo>
                    <a:pt x="1019376" y="63102"/>
                  </a:lnTo>
                  <a:close/>
                </a:path>
                <a:path w="1315720" h="295909">
                  <a:moveTo>
                    <a:pt x="890973" y="221016"/>
                  </a:moveTo>
                  <a:lnTo>
                    <a:pt x="850856" y="209008"/>
                  </a:lnTo>
                  <a:lnTo>
                    <a:pt x="829950" y="173689"/>
                  </a:lnTo>
                  <a:lnTo>
                    <a:pt x="825986" y="138449"/>
                  </a:lnTo>
                  <a:lnTo>
                    <a:pt x="825986" y="104543"/>
                  </a:lnTo>
                  <a:lnTo>
                    <a:pt x="834904" y="55156"/>
                  </a:lnTo>
                  <a:lnTo>
                    <a:pt x="862050" y="27313"/>
                  </a:lnTo>
                  <a:lnTo>
                    <a:pt x="890973" y="21976"/>
                  </a:lnTo>
                  <a:lnTo>
                    <a:pt x="902049" y="22633"/>
                  </a:lnTo>
                  <a:lnTo>
                    <a:pt x="941400" y="45404"/>
                  </a:lnTo>
                  <a:lnTo>
                    <a:pt x="947345" y="56509"/>
                  </a:lnTo>
                  <a:lnTo>
                    <a:pt x="890973" y="56509"/>
                  </a:lnTo>
                  <a:lnTo>
                    <a:pt x="883448" y="57343"/>
                  </a:lnTo>
                  <a:lnTo>
                    <a:pt x="862871" y="96066"/>
                  </a:lnTo>
                  <a:lnTo>
                    <a:pt x="862404" y="108938"/>
                  </a:lnTo>
                  <a:lnTo>
                    <a:pt x="862404" y="134054"/>
                  </a:lnTo>
                  <a:lnTo>
                    <a:pt x="868526" y="173140"/>
                  </a:lnTo>
                  <a:lnTo>
                    <a:pt x="890973" y="186482"/>
                  </a:lnTo>
                  <a:lnTo>
                    <a:pt x="947471" y="186482"/>
                  </a:lnTo>
                  <a:lnTo>
                    <a:pt x="946060" y="189818"/>
                  </a:lnTo>
                  <a:lnTo>
                    <a:pt x="911811" y="218426"/>
                  </a:lnTo>
                  <a:lnTo>
                    <a:pt x="901912" y="220369"/>
                  </a:lnTo>
                  <a:lnTo>
                    <a:pt x="890973" y="221016"/>
                  </a:lnTo>
                  <a:close/>
                </a:path>
                <a:path w="1315720" h="295909">
                  <a:moveTo>
                    <a:pt x="947471" y="186482"/>
                  </a:moveTo>
                  <a:lnTo>
                    <a:pt x="890973" y="186482"/>
                  </a:lnTo>
                  <a:lnTo>
                    <a:pt x="898497" y="185648"/>
                  </a:lnTo>
                  <a:lnTo>
                    <a:pt x="904747" y="183147"/>
                  </a:lnTo>
                  <a:lnTo>
                    <a:pt x="919159" y="146150"/>
                  </a:lnTo>
                  <a:lnTo>
                    <a:pt x="919541" y="134054"/>
                  </a:lnTo>
                  <a:lnTo>
                    <a:pt x="919541" y="108938"/>
                  </a:lnTo>
                  <a:lnTo>
                    <a:pt x="913420" y="69852"/>
                  </a:lnTo>
                  <a:lnTo>
                    <a:pt x="890973" y="56509"/>
                  </a:lnTo>
                  <a:lnTo>
                    <a:pt x="947345" y="56509"/>
                  </a:lnTo>
                  <a:lnTo>
                    <a:pt x="949994" y="63102"/>
                  </a:lnTo>
                  <a:lnTo>
                    <a:pt x="1019376" y="63102"/>
                  </a:lnTo>
                  <a:lnTo>
                    <a:pt x="1019376" y="96066"/>
                  </a:lnTo>
                  <a:lnTo>
                    <a:pt x="955645" y="96066"/>
                  </a:lnTo>
                  <a:lnTo>
                    <a:pt x="955854" y="97531"/>
                  </a:lnTo>
                  <a:lnTo>
                    <a:pt x="955845" y="146150"/>
                  </a:lnTo>
                  <a:lnTo>
                    <a:pt x="955645" y="147553"/>
                  </a:lnTo>
                  <a:lnTo>
                    <a:pt x="1019376" y="147553"/>
                  </a:lnTo>
                  <a:lnTo>
                    <a:pt x="1019376" y="180517"/>
                  </a:lnTo>
                  <a:lnTo>
                    <a:pt x="949994" y="180517"/>
                  </a:lnTo>
                  <a:lnTo>
                    <a:pt x="947471" y="186482"/>
                  </a:lnTo>
                  <a:close/>
                </a:path>
                <a:path w="1315720" h="295909">
                  <a:moveTo>
                    <a:pt x="1019376" y="147553"/>
                  </a:moveTo>
                  <a:lnTo>
                    <a:pt x="982016" y="147553"/>
                  </a:lnTo>
                  <a:lnTo>
                    <a:pt x="982016" y="96066"/>
                  </a:lnTo>
                  <a:lnTo>
                    <a:pt x="1019376" y="96066"/>
                  </a:lnTo>
                  <a:lnTo>
                    <a:pt x="1019376" y="147553"/>
                  </a:lnTo>
                  <a:close/>
                </a:path>
                <a:path w="1315720" h="295909">
                  <a:moveTo>
                    <a:pt x="1019376" y="277840"/>
                  </a:moveTo>
                  <a:lnTo>
                    <a:pt x="982016" y="277840"/>
                  </a:lnTo>
                  <a:lnTo>
                    <a:pt x="982016" y="180517"/>
                  </a:lnTo>
                  <a:lnTo>
                    <a:pt x="1019376" y="180517"/>
                  </a:lnTo>
                  <a:lnTo>
                    <a:pt x="1019376" y="277840"/>
                  </a:lnTo>
                  <a:close/>
                </a:path>
                <a:path w="1315720" h="295909">
                  <a:moveTo>
                    <a:pt x="1076513" y="291967"/>
                  </a:moveTo>
                  <a:lnTo>
                    <a:pt x="1038840" y="291967"/>
                  </a:lnTo>
                  <a:lnTo>
                    <a:pt x="1038840" y="0"/>
                  </a:lnTo>
                  <a:lnTo>
                    <a:pt x="1076513" y="0"/>
                  </a:lnTo>
                  <a:lnTo>
                    <a:pt x="1076513" y="291967"/>
                  </a:lnTo>
                  <a:close/>
                </a:path>
                <a:path w="1315720" h="295909">
                  <a:moveTo>
                    <a:pt x="1186394" y="92613"/>
                  </a:moveTo>
                  <a:lnTo>
                    <a:pt x="1156255" y="72834"/>
                  </a:lnTo>
                  <a:lnTo>
                    <a:pt x="1158976" y="68021"/>
                  </a:lnTo>
                  <a:lnTo>
                    <a:pt x="1162405" y="62749"/>
                  </a:lnTo>
                  <a:lnTo>
                    <a:pt x="1195341" y="32964"/>
                  </a:lnTo>
                  <a:lnTo>
                    <a:pt x="1233799" y="25115"/>
                  </a:lnTo>
                  <a:lnTo>
                    <a:pt x="1243041" y="25409"/>
                  </a:lnTo>
                  <a:lnTo>
                    <a:pt x="1284747" y="38742"/>
                  </a:lnTo>
                  <a:lnTo>
                    <a:pt x="1302647" y="60905"/>
                  </a:lnTo>
                  <a:lnTo>
                    <a:pt x="1229927" y="60905"/>
                  </a:lnTo>
                  <a:lnTo>
                    <a:pt x="1225794" y="61323"/>
                  </a:lnTo>
                  <a:lnTo>
                    <a:pt x="1190161" y="86125"/>
                  </a:lnTo>
                  <a:lnTo>
                    <a:pt x="1186394" y="92613"/>
                  </a:lnTo>
                  <a:close/>
                </a:path>
                <a:path w="1315720" h="295909">
                  <a:moveTo>
                    <a:pt x="1315425" y="254922"/>
                  </a:moveTo>
                  <a:lnTo>
                    <a:pt x="1155313" y="254922"/>
                  </a:lnTo>
                  <a:lnTo>
                    <a:pt x="1155313" y="224783"/>
                  </a:lnTo>
                  <a:lnTo>
                    <a:pt x="1244997" y="132379"/>
                  </a:lnTo>
                  <a:lnTo>
                    <a:pt x="1250124" y="126519"/>
                  </a:lnTo>
                  <a:lnTo>
                    <a:pt x="1266450" y="90415"/>
                  </a:lnTo>
                  <a:lnTo>
                    <a:pt x="1266450" y="78695"/>
                  </a:lnTo>
                  <a:lnTo>
                    <a:pt x="1234113" y="60905"/>
                  </a:lnTo>
                  <a:lnTo>
                    <a:pt x="1302647" y="60905"/>
                  </a:lnTo>
                  <a:lnTo>
                    <a:pt x="1305514" y="68021"/>
                  </a:lnTo>
                  <a:lnTo>
                    <a:pt x="1306948" y="75451"/>
                  </a:lnTo>
                  <a:lnTo>
                    <a:pt x="1306948" y="86334"/>
                  </a:lnTo>
                  <a:lnTo>
                    <a:pt x="1293988" y="130002"/>
                  </a:lnTo>
                  <a:lnTo>
                    <a:pt x="1207742" y="221644"/>
                  </a:lnTo>
                  <a:lnTo>
                    <a:pt x="1315425" y="221644"/>
                  </a:lnTo>
                  <a:lnTo>
                    <a:pt x="1315425" y="254922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336792" y="5242567"/>
            <a:ext cx="4178300" cy="254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500" spc="-25" i="1">
                <a:latin typeface="Times New Roman"/>
                <a:cs typeface="Times New Roman"/>
              </a:rPr>
              <a:t>LD</a:t>
            </a:r>
            <a:r>
              <a:rPr dirty="0" sz="1500" spc="-25">
                <a:latin typeface="Times New Roman"/>
                <a:cs typeface="Times New Roman"/>
              </a:rPr>
              <a:t>1</a:t>
            </a:r>
            <a:r>
              <a:rPr dirty="0" sz="1500" spc="-120">
                <a:latin typeface="Times New Roman"/>
                <a:cs typeface="Times New Roman"/>
              </a:rPr>
              <a:t> </a:t>
            </a:r>
            <a:r>
              <a:rPr dirty="0" sz="1500">
                <a:latin typeface="Symbol"/>
                <a:cs typeface="Symbol"/>
              </a:rPr>
              <a:t></a:t>
            </a:r>
            <a:r>
              <a:rPr dirty="0" sz="1500" spc="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0.273(</a:t>
            </a:r>
            <a:r>
              <a:rPr dirty="0" sz="1500" spc="-240">
                <a:latin typeface="Times New Roman"/>
                <a:cs typeface="Times New Roman"/>
              </a:rPr>
              <a:t> </a:t>
            </a:r>
            <a:r>
              <a:rPr dirty="0" sz="1500" i="1">
                <a:latin typeface="Times New Roman"/>
                <a:cs typeface="Times New Roman"/>
              </a:rPr>
              <a:t>x</a:t>
            </a:r>
            <a:r>
              <a:rPr dirty="0" baseline="-26143" sz="1275">
                <a:latin typeface="Times New Roman"/>
                <a:cs typeface="Times New Roman"/>
              </a:rPr>
              <a:t>1</a:t>
            </a:r>
            <a:r>
              <a:rPr dirty="0" baseline="-26143" sz="1275" spc="254">
                <a:latin typeface="Times New Roman"/>
                <a:cs typeface="Times New Roman"/>
              </a:rPr>
              <a:t> </a:t>
            </a:r>
            <a:r>
              <a:rPr dirty="0" sz="1500">
                <a:latin typeface="Symbol"/>
                <a:cs typeface="Symbol"/>
              </a:rPr>
              <a:t></a:t>
            </a:r>
            <a:r>
              <a:rPr dirty="0" sz="1500" spc="10">
                <a:latin typeface="Times New Roman"/>
                <a:cs typeface="Times New Roman"/>
              </a:rPr>
              <a:t> </a:t>
            </a:r>
            <a:r>
              <a:rPr dirty="0" sz="1500" spc="-55" i="1">
                <a:latin typeface="Times New Roman"/>
                <a:cs typeface="Times New Roman"/>
              </a:rPr>
              <a:t>x</a:t>
            </a:r>
            <a:r>
              <a:rPr dirty="0" baseline="-26143" sz="1275" spc="-82">
                <a:latin typeface="Times New Roman"/>
                <a:cs typeface="Times New Roman"/>
              </a:rPr>
              <a:t>1</a:t>
            </a:r>
            <a:r>
              <a:rPr dirty="0" baseline="-26143" sz="1275" spc="-127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)</a:t>
            </a:r>
            <a:r>
              <a:rPr dirty="0" sz="1500" spc="-90">
                <a:latin typeface="Times New Roman"/>
                <a:cs typeface="Times New Roman"/>
              </a:rPr>
              <a:t> </a:t>
            </a:r>
            <a:r>
              <a:rPr dirty="0" sz="1500">
                <a:latin typeface="Symbol"/>
                <a:cs typeface="Symbol"/>
              </a:rPr>
              <a:t></a:t>
            </a:r>
            <a:r>
              <a:rPr dirty="0" sz="1500" spc="-7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0.279(</a:t>
            </a:r>
            <a:r>
              <a:rPr dirty="0" sz="1500" spc="-235">
                <a:latin typeface="Times New Roman"/>
                <a:cs typeface="Times New Roman"/>
              </a:rPr>
              <a:t> </a:t>
            </a:r>
            <a:r>
              <a:rPr dirty="0" sz="1500" i="1">
                <a:latin typeface="Times New Roman"/>
                <a:cs typeface="Times New Roman"/>
              </a:rPr>
              <a:t>x</a:t>
            </a:r>
            <a:r>
              <a:rPr dirty="0" baseline="-26143" sz="1275">
                <a:latin typeface="Times New Roman"/>
                <a:cs typeface="Times New Roman"/>
              </a:rPr>
              <a:t>2</a:t>
            </a:r>
            <a:r>
              <a:rPr dirty="0" baseline="-26143" sz="1275" spc="345">
                <a:latin typeface="Times New Roman"/>
                <a:cs typeface="Times New Roman"/>
              </a:rPr>
              <a:t> </a:t>
            </a:r>
            <a:r>
              <a:rPr dirty="0" sz="1500">
                <a:latin typeface="Symbol"/>
                <a:cs typeface="Symbol"/>
              </a:rPr>
              <a:t></a:t>
            </a:r>
            <a:r>
              <a:rPr dirty="0" sz="1500" spc="10">
                <a:latin typeface="Times New Roman"/>
                <a:cs typeface="Times New Roman"/>
              </a:rPr>
              <a:t> </a:t>
            </a:r>
            <a:r>
              <a:rPr dirty="0" sz="1500" i="1">
                <a:latin typeface="Times New Roman"/>
                <a:cs typeface="Times New Roman"/>
              </a:rPr>
              <a:t>x</a:t>
            </a:r>
            <a:r>
              <a:rPr dirty="0" baseline="-26143" sz="1275">
                <a:latin typeface="Times New Roman"/>
                <a:cs typeface="Times New Roman"/>
              </a:rPr>
              <a:t>2</a:t>
            </a:r>
            <a:r>
              <a:rPr dirty="0" baseline="-26143" sz="1275" spc="-15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)</a:t>
            </a:r>
            <a:r>
              <a:rPr dirty="0" sz="1500" spc="-90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Symbol"/>
                <a:cs typeface="Symbol"/>
              </a:rPr>
              <a:t></a:t>
            </a:r>
            <a:r>
              <a:rPr dirty="0" sz="1500" spc="-90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0.513(</a:t>
            </a:r>
            <a:r>
              <a:rPr dirty="0" sz="1500" i="1">
                <a:latin typeface="Times New Roman"/>
                <a:cs typeface="Times New Roman"/>
              </a:rPr>
              <a:t>x</a:t>
            </a:r>
            <a:r>
              <a:rPr dirty="0" baseline="-26143" sz="1275">
                <a:latin typeface="Times New Roman"/>
                <a:cs typeface="Times New Roman"/>
              </a:rPr>
              <a:t>3</a:t>
            </a:r>
            <a:r>
              <a:rPr dirty="0" baseline="-26143" sz="1275" spc="322">
                <a:latin typeface="Times New Roman"/>
                <a:cs typeface="Times New Roman"/>
              </a:rPr>
              <a:t> </a:t>
            </a:r>
            <a:r>
              <a:rPr dirty="0" sz="1500">
                <a:latin typeface="Symbol"/>
                <a:cs typeface="Symbol"/>
              </a:rPr>
              <a:t></a:t>
            </a:r>
            <a:r>
              <a:rPr dirty="0" sz="1500" spc="-5">
                <a:latin typeface="Times New Roman"/>
                <a:cs typeface="Times New Roman"/>
              </a:rPr>
              <a:t> </a:t>
            </a:r>
            <a:r>
              <a:rPr dirty="0" sz="1500" spc="-10" i="1">
                <a:latin typeface="Times New Roman"/>
                <a:cs typeface="Times New Roman"/>
              </a:rPr>
              <a:t>x</a:t>
            </a:r>
            <a:r>
              <a:rPr dirty="0" baseline="-26143" sz="1275" spc="-15">
                <a:latin typeface="Times New Roman"/>
                <a:cs typeface="Times New Roman"/>
              </a:rPr>
              <a:t>3</a:t>
            </a:r>
            <a:r>
              <a:rPr dirty="0" baseline="-26143" sz="1275" spc="-67">
                <a:latin typeface="Times New Roman"/>
                <a:cs typeface="Times New Roman"/>
              </a:rPr>
              <a:t> </a:t>
            </a:r>
            <a:r>
              <a:rPr dirty="0" sz="1500" spc="-5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11445" y="1668334"/>
            <a:ext cx="1103630" cy="215265"/>
          </a:xfrm>
          <a:custGeom>
            <a:avLst/>
            <a:gdLst/>
            <a:ahLst/>
            <a:cxnLst/>
            <a:rect l="l" t="t" r="r" b="b"/>
            <a:pathLst>
              <a:path w="1103630" h="215264">
                <a:moveTo>
                  <a:pt x="51360" y="215161"/>
                </a:moveTo>
                <a:lnTo>
                  <a:pt x="33834" y="215161"/>
                </a:lnTo>
                <a:lnTo>
                  <a:pt x="25622" y="204421"/>
                </a:lnTo>
                <a:lnTo>
                  <a:pt x="8093" y="168739"/>
                </a:lnTo>
                <a:lnTo>
                  <a:pt x="470" y="127834"/>
                </a:lnTo>
                <a:lnTo>
                  <a:pt x="0" y="114144"/>
                </a:lnTo>
                <a:lnTo>
                  <a:pt x="0" y="103019"/>
                </a:lnTo>
                <a:lnTo>
                  <a:pt x="4525" y="61727"/>
                </a:lnTo>
                <a:lnTo>
                  <a:pt x="18561" y="24651"/>
                </a:lnTo>
                <a:lnTo>
                  <a:pt x="33796" y="2670"/>
                </a:lnTo>
                <a:lnTo>
                  <a:pt x="51360" y="2670"/>
                </a:lnTo>
                <a:lnTo>
                  <a:pt x="43628" y="15250"/>
                </a:lnTo>
                <a:lnTo>
                  <a:pt x="37119" y="27692"/>
                </a:lnTo>
                <a:lnTo>
                  <a:pt x="24757" y="64412"/>
                </a:lnTo>
                <a:lnTo>
                  <a:pt x="20877" y="103019"/>
                </a:lnTo>
                <a:lnTo>
                  <a:pt x="20877" y="114144"/>
                </a:lnTo>
                <a:lnTo>
                  <a:pt x="27461" y="163981"/>
                </a:lnTo>
                <a:lnTo>
                  <a:pt x="43373" y="201989"/>
                </a:lnTo>
                <a:lnTo>
                  <a:pt x="51360" y="215161"/>
                </a:lnTo>
                <a:close/>
              </a:path>
              <a:path w="1103630" h="215264">
                <a:moveTo>
                  <a:pt x="87850" y="53178"/>
                </a:moveTo>
                <a:lnTo>
                  <a:pt x="72720" y="43687"/>
                </a:lnTo>
                <a:lnTo>
                  <a:pt x="74883" y="39176"/>
                </a:lnTo>
                <a:lnTo>
                  <a:pt x="77428" y="35381"/>
                </a:lnTo>
                <a:lnTo>
                  <a:pt x="114938" y="16020"/>
                </a:lnTo>
                <a:lnTo>
                  <a:pt x="128705" y="16020"/>
                </a:lnTo>
                <a:lnTo>
                  <a:pt x="164044" y="34488"/>
                </a:lnTo>
                <a:lnTo>
                  <a:pt x="115385" y="34488"/>
                </a:lnTo>
                <a:lnTo>
                  <a:pt x="109564" y="35708"/>
                </a:lnTo>
                <a:lnTo>
                  <a:pt x="98404" y="40589"/>
                </a:lnTo>
                <a:lnTo>
                  <a:pt x="93026" y="45599"/>
                </a:lnTo>
                <a:lnTo>
                  <a:pt x="87850" y="53178"/>
                </a:lnTo>
                <a:close/>
              </a:path>
              <a:path w="1103630" h="215264">
                <a:moveTo>
                  <a:pt x="159099" y="88556"/>
                </a:moveTo>
                <a:lnTo>
                  <a:pt x="127669" y="88556"/>
                </a:lnTo>
                <a:lnTo>
                  <a:pt x="131699" y="87707"/>
                </a:lnTo>
                <a:lnTo>
                  <a:pt x="138493" y="84309"/>
                </a:lnTo>
                <a:lnTo>
                  <a:pt x="150597" y="51016"/>
                </a:lnTo>
                <a:lnTo>
                  <a:pt x="148039" y="45227"/>
                </a:lnTo>
                <a:lnTo>
                  <a:pt x="137808" y="36636"/>
                </a:lnTo>
                <a:lnTo>
                  <a:pt x="130650" y="34488"/>
                </a:lnTo>
                <a:lnTo>
                  <a:pt x="164044" y="34488"/>
                </a:lnTo>
                <a:lnTo>
                  <a:pt x="164998" y="35764"/>
                </a:lnTo>
                <a:lnTo>
                  <a:pt x="169675" y="46210"/>
                </a:lnTo>
                <a:lnTo>
                  <a:pt x="170844" y="51906"/>
                </a:lnTo>
                <a:lnTo>
                  <a:pt x="170844" y="63603"/>
                </a:lnTo>
                <a:lnTo>
                  <a:pt x="159471" y="88261"/>
                </a:lnTo>
                <a:lnTo>
                  <a:pt x="159099" y="88556"/>
                </a:lnTo>
                <a:close/>
              </a:path>
              <a:path w="1103630" h="215264">
                <a:moveTo>
                  <a:pt x="167446" y="167100"/>
                </a:moveTo>
                <a:lnTo>
                  <a:pt x="127683" y="167100"/>
                </a:lnTo>
                <a:lnTo>
                  <a:pt x="133314" y="166198"/>
                </a:lnTo>
                <a:lnTo>
                  <a:pt x="142479" y="162589"/>
                </a:lnTo>
                <a:lnTo>
                  <a:pt x="157272" y="140782"/>
                </a:lnTo>
                <a:lnTo>
                  <a:pt x="157272" y="128762"/>
                </a:lnTo>
                <a:lnTo>
                  <a:pt x="126012" y="106134"/>
                </a:lnTo>
                <a:lnTo>
                  <a:pt x="122339" y="106134"/>
                </a:lnTo>
                <a:lnTo>
                  <a:pt x="102091" y="106134"/>
                </a:lnTo>
                <a:lnTo>
                  <a:pt x="102091" y="88556"/>
                </a:lnTo>
                <a:lnTo>
                  <a:pt x="159099" y="88556"/>
                </a:lnTo>
                <a:lnTo>
                  <a:pt x="151985" y="94188"/>
                </a:lnTo>
                <a:lnTo>
                  <a:pt x="147827" y="95717"/>
                </a:lnTo>
                <a:lnTo>
                  <a:pt x="143254" y="95812"/>
                </a:lnTo>
                <a:lnTo>
                  <a:pt x="150699" y="97193"/>
                </a:lnTo>
                <a:lnTo>
                  <a:pt x="176509" y="126627"/>
                </a:lnTo>
                <a:lnTo>
                  <a:pt x="177074" y="133724"/>
                </a:lnTo>
                <a:lnTo>
                  <a:pt x="177074" y="143093"/>
                </a:lnTo>
                <a:lnTo>
                  <a:pt x="176060" y="148996"/>
                </a:lnTo>
                <a:lnTo>
                  <a:pt x="172002" y="160548"/>
                </a:lnTo>
                <a:lnTo>
                  <a:pt x="168765" y="165735"/>
                </a:lnTo>
                <a:lnTo>
                  <a:pt x="167446" y="167100"/>
                </a:lnTo>
                <a:close/>
              </a:path>
              <a:path w="1103630" h="215264">
                <a:moveTo>
                  <a:pt x="121003" y="185568"/>
                </a:moveTo>
                <a:lnTo>
                  <a:pt x="80068" y="175130"/>
                </a:lnTo>
                <a:lnTo>
                  <a:pt x="67506" y="165886"/>
                </a:lnTo>
                <a:lnTo>
                  <a:pt x="76729" y="150857"/>
                </a:lnTo>
                <a:lnTo>
                  <a:pt x="83306" y="155004"/>
                </a:lnTo>
                <a:lnTo>
                  <a:pt x="89428" y="158487"/>
                </a:lnTo>
                <a:lnTo>
                  <a:pt x="95094" y="161305"/>
                </a:lnTo>
                <a:lnTo>
                  <a:pt x="100304" y="163458"/>
                </a:lnTo>
                <a:lnTo>
                  <a:pt x="106946" y="165886"/>
                </a:lnTo>
                <a:lnTo>
                  <a:pt x="113846" y="167100"/>
                </a:lnTo>
                <a:lnTo>
                  <a:pt x="167446" y="167100"/>
                </a:lnTo>
                <a:lnTo>
                  <a:pt x="159876" y="174935"/>
                </a:lnTo>
                <a:lnTo>
                  <a:pt x="128294" y="185307"/>
                </a:lnTo>
                <a:lnTo>
                  <a:pt x="121003" y="185568"/>
                </a:lnTo>
                <a:close/>
              </a:path>
              <a:path w="1103630" h="215264">
                <a:moveTo>
                  <a:pt x="212811" y="215161"/>
                </a:moveTo>
                <a:lnTo>
                  <a:pt x="195320" y="215161"/>
                </a:lnTo>
                <a:lnTo>
                  <a:pt x="203292" y="201986"/>
                </a:lnTo>
                <a:lnTo>
                  <a:pt x="209929" y="189053"/>
                </a:lnTo>
                <a:lnTo>
                  <a:pt x="222089" y="151560"/>
                </a:lnTo>
                <a:lnTo>
                  <a:pt x="225803" y="114144"/>
                </a:lnTo>
                <a:lnTo>
                  <a:pt x="225803" y="103019"/>
                </a:lnTo>
                <a:lnTo>
                  <a:pt x="221914" y="64495"/>
                </a:lnTo>
                <a:lnTo>
                  <a:pt x="209541" y="27710"/>
                </a:lnTo>
                <a:lnTo>
                  <a:pt x="195320" y="2670"/>
                </a:lnTo>
                <a:lnTo>
                  <a:pt x="212849" y="2670"/>
                </a:lnTo>
                <a:lnTo>
                  <a:pt x="233931" y="36488"/>
                </a:lnTo>
                <a:lnTo>
                  <a:pt x="244686" y="75324"/>
                </a:lnTo>
                <a:lnTo>
                  <a:pt x="246680" y="114144"/>
                </a:lnTo>
                <a:lnTo>
                  <a:pt x="246209" y="127787"/>
                </a:lnTo>
                <a:lnTo>
                  <a:pt x="238569" y="168684"/>
                </a:lnTo>
                <a:lnTo>
                  <a:pt x="221024" y="204419"/>
                </a:lnTo>
                <a:lnTo>
                  <a:pt x="212811" y="215161"/>
                </a:lnTo>
                <a:close/>
              </a:path>
              <a:path w="1103630" h="215264">
                <a:moveTo>
                  <a:pt x="483463" y="87444"/>
                </a:moveTo>
                <a:lnTo>
                  <a:pt x="347735" y="87444"/>
                </a:lnTo>
                <a:lnTo>
                  <a:pt x="347735" y="5785"/>
                </a:lnTo>
                <a:lnTo>
                  <a:pt x="367538" y="5785"/>
                </a:lnTo>
                <a:lnTo>
                  <a:pt x="367538" y="31150"/>
                </a:lnTo>
                <a:lnTo>
                  <a:pt x="483463" y="31150"/>
                </a:lnTo>
                <a:lnTo>
                  <a:pt x="483463" y="48505"/>
                </a:lnTo>
                <a:lnTo>
                  <a:pt x="367538" y="48505"/>
                </a:lnTo>
                <a:lnTo>
                  <a:pt x="367538" y="69643"/>
                </a:lnTo>
                <a:lnTo>
                  <a:pt x="483463" y="69643"/>
                </a:lnTo>
                <a:lnTo>
                  <a:pt x="483463" y="87444"/>
                </a:lnTo>
                <a:close/>
              </a:path>
              <a:path w="1103630" h="215264">
                <a:moveTo>
                  <a:pt x="483463" y="31150"/>
                </a:moveTo>
                <a:lnTo>
                  <a:pt x="463660" y="31150"/>
                </a:lnTo>
                <a:lnTo>
                  <a:pt x="463660" y="5785"/>
                </a:lnTo>
                <a:lnTo>
                  <a:pt x="483463" y="5785"/>
                </a:lnTo>
                <a:lnTo>
                  <a:pt x="483463" y="31150"/>
                </a:lnTo>
                <a:close/>
              </a:path>
              <a:path w="1103630" h="215264">
                <a:moveTo>
                  <a:pt x="483463" y="69643"/>
                </a:moveTo>
                <a:lnTo>
                  <a:pt x="463660" y="69643"/>
                </a:lnTo>
                <a:lnTo>
                  <a:pt x="463660" y="48505"/>
                </a:lnTo>
                <a:lnTo>
                  <a:pt x="483463" y="48505"/>
                </a:lnTo>
                <a:lnTo>
                  <a:pt x="483463" y="69643"/>
                </a:lnTo>
                <a:close/>
              </a:path>
              <a:path w="1103630" h="215264">
                <a:moveTo>
                  <a:pt x="511276" y="124379"/>
                </a:moveTo>
                <a:lnTo>
                  <a:pt x="319922" y="124379"/>
                </a:lnTo>
                <a:lnTo>
                  <a:pt x="319922" y="106801"/>
                </a:lnTo>
                <a:lnTo>
                  <a:pt x="511276" y="106801"/>
                </a:lnTo>
                <a:lnTo>
                  <a:pt x="511276" y="124379"/>
                </a:lnTo>
                <a:close/>
              </a:path>
              <a:path w="1103630" h="215264">
                <a:moveTo>
                  <a:pt x="427837" y="165320"/>
                </a:moveTo>
                <a:lnTo>
                  <a:pt x="407811" y="165320"/>
                </a:lnTo>
                <a:lnTo>
                  <a:pt x="407811" y="124379"/>
                </a:lnTo>
                <a:lnTo>
                  <a:pt x="427837" y="124379"/>
                </a:lnTo>
                <a:lnTo>
                  <a:pt x="427837" y="165320"/>
                </a:lnTo>
                <a:close/>
              </a:path>
              <a:path w="1103630" h="215264">
                <a:moveTo>
                  <a:pt x="487913" y="205148"/>
                </a:moveTo>
                <a:lnTo>
                  <a:pt x="347513" y="205148"/>
                </a:lnTo>
                <a:lnTo>
                  <a:pt x="347513" y="143070"/>
                </a:lnTo>
                <a:lnTo>
                  <a:pt x="367760" y="143070"/>
                </a:lnTo>
                <a:lnTo>
                  <a:pt x="367760" y="187125"/>
                </a:lnTo>
                <a:lnTo>
                  <a:pt x="487913" y="187125"/>
                </a:lnTo>
                <a:lnTo>
                  <a:pt x="487913" y="205148"/>
                </a:lnTo>
                <a:close/>
              </a:path>
              <a:path w="1103630" h="215264">
                <a:moveTo>
                  <a:pt x="692394" y="105244"/>
                </a:moveTo>
                <a:lnTo>
                  <a:pt x="552216" y="105244"/>
                </a:lnTo>
                <a:lnTo>
                  <a:pt x="552216" y="49173"/>
                </a:lnTo>
                <a:lnTo>
                  <a:pt x="667918" y="49173"/>
                </a:lnTo>
                <a:lnTo>
                  <a:pt x="667918" y="28703"/>
                </a:lnTo>
                <a:lnTo>
                  <a:pt x="551549" y="28703"/>
                </a:lnTo>
                <a:lnTo>
                  <a:pt x="551549" y="10902"/>
                </a:lnTo>
                <a:lnTo>
                  <a:pt x="687721" y="10902"/>
                </a:lnTo>
                <a:lnTo>
                  <a:pt x="687721" y="66751"/>
                </a:lnTo>
                <a:lnTo>
                  <a:pt x="572019" y="66751"/>
                </a:lnTo>
                <a:lnTo>
                  <a:pt x="572019" y="87444"/>
                </a:lnTo>
                <a:lnTo>
                  <a:pt x="692394" y="87444"/>
                </a:lnTo>
                <a:lnTo>
                  <a:pt x="692394" y="105244"/>
                </a:lnTo>
                <a:close/>
              </a:path>
              <a:path w="1103630" h="215264">
                <a:moveTo>
                  <a:pt x="715979" y="141290"/>
                </a:moveTo>
                <a:lnTo>
                  <a:pt x="524626" y="141290"/>
                </a:lnTo>
                <a:lnTo>
                  <a:pt x="524626" y="123489"/>
                </a:lnTo>
                <a:lnTo>
                  <a:pt x="715979" y="123489"/>
                </a:lnTo>
                <a:lnTo>
                  <a:pt x="715979" y="141290"/>
                </a:lnTo>
                <a:close/>
              </a:path>
              <a:path w="1103630" h="215264">
                <a:moveTo>
                  <a:pt x="594715" y="207373"/>
                </a:moveTo>
                <a:lnTo>
                  <a:pt x="574467" y="207373"/>
                </a:lnTo>
                <a:lnTo>
                  <a:pt x="574467" y="141290"/>
                </a:lnTo>
                <a:lnTo>
                  <a:pt x="594715" y="141290"/>
                </a:lnTo>
                <a:lnTo>
                  <a:pt x="594715" y="207373"/>
                </a:lnTo>
                <a:close/>
              </a:path>
              <a:path w="1103630" h="215264">
                <a:moveTo>
                  <a:pt x="666138" y="207373"/>
                </a:moveTo>
                <a:lnTo>
                  <a:pt x="645890" y="207373"/>
                </a:lnTo>
                <a:lnTo>
                  <a:pt x="645890" y="141290"/>
                </a:lnTo>
                <a:lnTo>
                  <a:pt x="666138" y="141290"/>
                </a:lnTo>
                <a:lnTo>
                  <a:pt x="666138" y="207373"/>
                </a:lnTo>
                <a:close/>
              </a:path>
              <a:path w="1103630" h="215264">
                <a:moveTo>
                  <a:pt x="799675" y="160870"/>
                </a:moveTo>
                <a:lnTo>
                  <a:pt x="783562" y="160870"/>
                </a:lnTo>
                <a:lnTo>
                  <a:pt x="776439" y="159595"/>
                </a:lnTo>
                <a:lnTo>
                  <a:pt x="742480" y="127539"/>
                </a:lnTo>
                <a:lnTo>
                  <a:pt x="741345" y="122115"/>
                </a:lnTo>
                <a:lnTo>
                  <a:pt x="741345" y="99134"/>
                </a:lnTo>
                <a:lnTo>
                  <a:pt x="764064" y="66695"/>
                </a:lnTo>
                <a:lnTo>
                  <a:pt x="783590" y="60298"/>
                </a:lnTo>
                <a:lnTo>
                  <a:pt x="799648" y="60298"/>
                </a:lnTo>
                <a:lnTo>
                  <a:pt x="806758" y="61578"/>
                </a:lnTo>
                <a:lnTo>
                  <a:pt x="819165" y="66698"/>
                </a:lnTo>
                <a:lnTo>
                  <a:pt x="824413" y="70085"/>
                </a:lnTo>
                <a:lnTo>
                  <a:pt x="833019" y="78543"/>
                </a:lnTo>
                <a:lnTo>
                  <a:pt x="786881" y="78543"/>
                </a:lnTo>
                <a:lnTo>
                  <a:pt x="782591" y="79240"/>
                </a:lnTo>
                <a:lnTo>
                  <a:pt x="760702" y="102034"/>
                </a:lnTo>
                <a:lnTo>
                  <a:pt x="760702" y="119213"/>
                </a:lnTo>
                <a:lnTo>
                  <a:pt x="786842" y="142847"/>
                </a:lnTo>
                <a:lnTo>
                  <a:pt x="832975" y="142847"/>
                </a:lnTo>
                <a:lnTo>
                  <a:pt x="824370" y="151164"/>
                </a:lnTo>
                <a:lnTo>
                  <a:pt x="819143" y="154499"/>
                </a:lnTo>
                <a:lnTo>
                  <a:pt x="806787" y="159596"/>
                </a:lnTo>
                <a:lnTo>
                  <a:pt x="799675" y="160870"/>
                </a:lnTo>
                <a:close/>
              </a:path>
              <a:path w="1103630" h="215264">
                <a:moveTo>
                  <a:pt x="832975" y="142847"/>
                </a:moveTo>
                <a:lnTo>
                  <a:pt x="796393" y="142847"/>
                </a:lnTo>
                <a:lnTo>
                  <a:pt x="800668" y="142159"/>
                </a:lnTo>
                <a:lnTo>
                  <a:pt x="808240" y="139405"/>
                </a:lnTo>
                <a:lnTo>
                  <a:pt x="822548" y="119213"/>
                </a:lnTo>
                <a:lnTo>
                  <a:pt x="822548" y="102034"/>
                </a:lnTo>
                <a:lnTo>
                  <a:pt x="791631" y="78543"/>
                </a:lnTo>
                <a:lnTo>
                  <a:pt x="833019" y="78543"/>
                </a:lnTo>
                <a:lnTo>
                  <a:pt x="836273" y="83265"/>
                </a:lnTo>
                <a:lnTo>
                  <a:pt x="840788" y="93850"/>
                </a:lnTo>
                <a:lnTo>
                  <a:pt x="841905" y="99134"/>
                </a:lnTo>
                <a:lnTo>
                  <a:pt x="841905" y="122115"/>
                </a:lnTo>
                <a:lnTo>
                  <a:pt x="840774" y="127471"/>
                </a:lnTo>
                <a:lnTo>
                  <a:pt x="836198" y="138192"/>
                </a:lnTo>
                <a:lnTo>
                  <a:pt x="832975" y="142847"/>
                </a:lnTo>
                <a:close/>
              </a:path>
              <a:path w="1103630" h="215264">
                <a:moveTo>
                  <a:pt x="892202" y="207596"/>
                </a:moveTo>
                <a:lnTo>
                  <a:pt x="871954" y="207596"/>
                </a:lnTo>
                <a:lnTo>
                  <a:pt x="871954" y="0"/>
                </a:lnTo>
                <a:lnTo>
                  <a:pt x="892202" y="0"/>
                </a:lnTo>
                <a:lnTo>
                  <a:pt x="892202" y="83216"/>
                </a:lnTo>
                <a:lnTo>
                  <a:pt x="926023" y="83216"/>
                </a:lnTo>
                <a:lnTo>
                  <a:pt x="926023" y="101461"/>
                </a:lnTo>
                <a:lnTo>
                  <a:pt x="892202" y="101461"/>
                </a:lnTo>
                <a:lnTo>
                  <a:pt x="892202" y="207596"/>
                </a:lnTo>
                <a:close/>
              </a:path>
              <a:path w="1103630" h="215264">
                <a:moveTo>
                  <a:pt x="801866" y="32040"/>
                </a:moveTo>
                <a:lnTo>
                  <a:pt x="781618" y="32040"/>
                </a:lnTo>
                <a:lnTo>
                  <a:pt x="781618" y="1112"/>
                </a:lnTo>
                <a:lnTo>
                  <a:pt x="801866" y="1112"/>
                </a:lnTo>
                <a:lnTo>
                  <a:pt x="801866" y="32040"/>
                </a:lnTo>
                <a:close/>
              </a:path>
              <a:path w="1103630" h="215264">
                <a:moveTo>
                  <a:pt x="852597" y="50063"/>
                </a:moveTo>
                <a:lnTo>
                  <a:pt x="730219" y="50063"/>
                </a:lnTo>
                <a:lnTo>
                  <a:pt x="730219" y="32040"/>
                </a:lnTo>
                <a:lnTo>
                  <a:pt x="852597" y="32040"/>
                </a:lnTo>
                <a:lnTo>
                  <a:pt x="852597" y="50063"/>
                </a:lnTo>
                <a:close/>
              </a:path>
              <a:path w="1103630" h="215264">
                <a:moveTo>
                  <a:pt x="1103581" y="207596"/>
                </a:moveTo>
                <a:lnTo>
                  <a:pt x="1083333" y="207596"/>
                </a:lnTo>
                <a:lnTo>
                  <a:pt x="1083333" y="0"/>
                </a:lnTo>
                <a:lnTo>
                  <a:pt x="1103581" y="0"/>
                </a:lnTo>
                <a:lnTo>
                  <a:pt x="1103581" y="207596"/>
                </a:lnTo>
                <a:close/>
              </a:path>
              <a:path w="1103630" h="215264">
                <a:moveTo>
                  <a:pt x="952007" y="161315"/>
                </a:moveTo>
                <a:lnTo>
                  <a:pt x="942266" y="145806"/>
                </a:lnTo>
                <a:lnTo>
                  <a:pt x="954785" y="138294"/>
                </a:lnTo>
                <a:lnTo>
                  <a:pt x="965870" y="131431"/>
                </a:lnTo>
                <a:lnTo>
                  <a:pt x="1002043" y="104805"/>
                </a:lnTo>
                <a:lnTo>
                  <a:pt x="1018362" y="69050"/>
                </a:lnTo>
                <a:lnTo>
                  <a:pt x="1018362" y="37603"/>
                </a:lnTo>
                <a:lnTo>
                  <a:pt x="944491" y="37603"/>
                </a:lnTo>
                <a:lnTo>
                  <a:pt x="944491" y="19135"/>
                </a:lnTo>
                <a:lnTo>
                  <a:pt x="1038165" y="19135"/>
                </a:lnTo>
                <a:lnTo>
                  <a:pt x="1038104" y="69050"/>
                </a:lnTo>
                <a:lnTo>
                  <a:pt x="1027150" y="106200"/>
                </a:lnTo>
                <a:lnTo>
                  <a:pt x="997545" y="133530"/>
                </a:lnTo>
                <a:lnTo>
                  <a:pt x="961379" y="156163"/>
                </a:lnTo>
                <a:lnTo>
                  <a:pt x="952007" y="161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1952" y="2023872"/>
            <a:ext cx="4069080" cy="277215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90710" y="2047696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096396" y="2102406"/>
            <a:ext cx="3368040" cy="2597785"/>
            <a:chOff x="6096396" y="2102406"/>
            <a:chExt cx="3368040" cy="259778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1425" y="2102406"/>
              <a:ext cx="3362523" cy="20740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1425" y="2585209"/>
              <a:ext cx="1451593" cy="2061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8044" y="2823594"/>
              <a:ext cx="2709933" cy="2086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396" y="3303782"/>
              <a:ext cx="1681764" cy="18768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396" y="3790809"/>
              <a:ext cx="952329" cy="20317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8044" y="4022354"/>
              <a:ext cx="3116293" cy="1937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6396" y="4510789"/>
              <a:ext cx="2116287" cy="189097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790710" y="2529300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90710" y="3250183"/>
            <a:ext cx="95885" cy="14738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0956" y="1946148"/>
            <a:ext cx="4625340" cy="4558283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68392" y="1987045"/>
            <a:ext cx="3796029" cy="10769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pred_lda$class</a:t>
            </a:r>
            <a:endParaRPr sz="1350">
              <a:latin typeface="BIZ UDGothic"/>
              <a:cs typeface="BIZ UDGothic"/>
            </a:endParaRPr>
          </a:p>
          <a:p>
            <a:pPr lvl="1" marL="12700" marR="5080" indent="88265">
              <a:lnSpc>
                <a:spcPct val="102200"/>
              </a:lnSpc>
              <a:buAutoNum type="arabicPlain"/>
              <a:tabLst>
                <a:tab pos="452120" algn="l"/>
              </a:tabLst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spc="4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spc="4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350" spc="4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350" spc="4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g2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Levels:</a:t>
            </a:r>
            <a:r>
              <a:rPr dirty="0" sz="1350" spc="6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g1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BIZ UDGothic"/>
                <a:cs typeface="BIZ UDGothic"/>
              </a:rPr>
              <a:t>g2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pred_lda$posterior</a:t>
            </a:r>
            <a:endParaRPr sz="1350">
              <a:latin typeface="BIZ UDGothic"/>
              <a:cs typeface="BIZ UDGothic"/>
            </a:endParaRPr>
          </a:p>
          <a:p>
            <a:pPr marL="977265">
              <a:lnSpc>
                <a:spcPct val="100000"/>
              </a:lnSpc>
              <a:spcBef>
                <a:spcPts val="35"/>
              </a:spcBef>
              <a:tabLst>
                <a:tab pos="1940560" algn="l"/>
              </a:tabLst>
            </a:pP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endParaRPr sz="1350">
              <a:latin typeface="BIZ UDGothic"/>
              <a:cs typeface="BIZ UDGothic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849342" y="3075951"/>
          <a:ext cx="2168525" cy="3324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825"/>
                <a:gridCol w="1009015"/>
                <a:gridCol w="908685"/>
              </a:tblGrid>
              <a:tr h="19240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0.35014011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3495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0.64985989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0.15881893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349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0.84118107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0.97194803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349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0.02805197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0.92101209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349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0.07898791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ts val="1560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0.96899785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3495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0.03100215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ts val="1560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0.98515585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3495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0.01484415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9240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…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1454">
                <a:tc gridSpan="3">
                  <a:txBody>
                    <a:bodyPr/>
                    <a:lstStyle/>
                    <a:p>
                      <a:pPr marL="208279" indent="-177165">
                        <a:lnSpc>
                          <a:spcPts val="1445"/>
                        </a:lnSpc>
                        <a:spcBef>
                          <a:spcPts val="120"/>
                        </a:spcBef>
                        <a:buChar char="&gt;"/>
                        <a:tabLst>
                          <a:tab pos="208915" algn="l"/>
                        </a:tabLst>
                      </a:pPr>
                      <a:r>
                        <a:rPr dirty="0" sz="1350" spc="-1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pred_lda$x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1524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R="155575">
                        <a:lnSpc>
                          <a:spcPts val="1585"/>
                        </a:lnSpc>
                        <a:spcBef>
                          <a:spcPts val="110"/>
                        </a:spcBef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LD1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ts val="1560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2715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0.46371609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3271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0.98888267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1.62152084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1.07609809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ts val="1560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560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1.56991779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ts val="1560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560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1.94702728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240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…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18" name="object 18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441316" y="1088129"/>
              <a:ext cx="1315720" cy="295910"/>
            </a:xfrm>
            <a:custGeom>
              <a:avLst/>
              <a:gdLst/>
              <a:ahLst/>
              <a:cxnLst/>
              <a:rect l="l" t="t" r="r" b="b"/>
              <a:pathLst>
                <a:path w="1315720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1315720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1315720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1315720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1315720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1315720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1315720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1315720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1315720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1315720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1315720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1315720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1315720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  <a:path w="1315720" h="295909">
                  <a:moveTo>
                    <a:pt x="1019376" y="63102"/>
                  </a:moveTo>
                  <a:lnTo>
                    <a:pt x="982016" y="63102"/>
                  </a:lnTo>
                  <a:lnTo>
                    <a:pt x="982016" y="5964"/>
                  </a:lnTo>
                  <a:lnTo>
                    <a:pt x="1019376" y="5964"/>
                  </a:lnTo>
                  <a:lnTo>
                    <a:pt x="1019376" y="63102"/>
                  </a:lnTo>
                  <a:close/>
                </a:path>
                <a:path w="1315720" h="295909">
                  <a:moveTo>
                    <a:pt x="890973" y="221016"/>
                  </a:moveTo>
                  <a:lnTo>
                    <a:pt x="850856" y="209008"/>
                  </a:lnTo>
                  <a:lnTo>
                    <a:pt x="829950" y="173689"/>
                  </a:lnTo>
                  <a:lnTo>
                    <a:pt x="825986" y="138449"/>
                  </a:lnTo>
                  <a:lnTo>
                    <a:pt x="825986" y="104543"/>
                  </a:lnTo>
                  <a:lnTo>
                    <a:pt x="834904" y="55156"/>
                  </a:lnTo>
                  <a:lnTo>
                    <a:pt x="862050" y="27313"/>
                  </a:lnTo>
                  <a:lnTo>
                    <a:pt x="890973" y="21976"/>
                  </a:lnTo>
                  <a:lnTo>
                    <a:pt x="902049" y="22633"/>
                  </a:lnTo>
                  <a:lnTo>
                    <a:pt x="941400" y="45404"/>
                  </a:lnTo>
                  <a:lnTo>
                    <a:pt x="947345" y="56509"/>
                  </a:lnTo>
                  <a:lnTo>
                    <a:pt x="890973" y="56509"/>
                  </a:lnTo>
                  <a:lnTo>
                    <a:pt x="883448" y="57343"/>
                  </a:lnTo>
                  <a:lnTo>
                    <a:pt x="862871" y="96066"/>
                  </a:lnTo>
                  <a:lnTo>
                    <a:pt x="862404" y="108938"/>
                  </a:lnTo>
                  <a:lnTo>
                    <a:pt x="862404" y="134054"/>
                  </a:lnTo>
                  <a:lnTo>
                    <a:pt x="868526" y="173140"/>
                  </a:lnTo>
                  <a:lnTo>
                    <a:pt x="890973" y="186482"/>
                  </a:lnTo>
                  <a:lnTo>
                    <a:pt x="947471" y="186482"/>
                  </a:lnTo>
                  <a:lnTo>
                    <a:pt x="946060" y="189818"/>
                  </a:lnTo>
                  <a:lnTo>
                    <a:pt x="911811" y="218426"/>
                  </a:lnTo>
                  <a:lnTo>
                    <a:pt x="901912" y="220369"/>
                  </a:lnTo>
                  <a:lnTo>
                    <a:pt x="890973" y="221016"/>
                  </a:lnTo>
                  <a:close/>
                </a:path>
                <a:path w="1315720" h="295909">
                  <a:moveTo>
                    <a:pt x="947471" y="186482"/>
                  </a:moveTo>
                  <a:lnTo>
                    <a:pt x="890973" y="186482"/>
                  </a:lnTo>
                  <a:lnTo>
                    <a:pt x="898497" y="185648"/>
                  </a:lnTo>
                  <a:lnTo>
                    <a:pt x="904747" y="183147"/>
                  </a:lnTo>
                  <a:lnTo>
                    <a:pt x="919159" y="146150"/>
                  </a:lnTo>
                  <a:lnTo>
                    <a:pt x="919541" y="134054"/>
                  </a:lnTo>
                  <a:lnTo>
                    <a:pt x="919541" y="108938"/>
                  </a:lnTo>
                  <a:lnTo>
                    <a:pt x="913420" y="69852"/>
                  </a:lnTo>
                  <a:lnTo>
                    <a:pt x="890973" y="56509"/>
                  </a:lnTo>
                  <a:lnTo>
                    <a:pt x="947345" y="56509"/>
                  </a:lnTo>
                  <a:lnTo>
                    <a:pt x="949994" y="63102"/>
                  </a:lnTo>
                  <a:lnTo>
                    <a:pt x="1019376" y="63102"/>
                  </a:lnTo>
                  <a:lnTo>
                    <a:pt x="1019376" y="96066"/>
                  </a:lnTo>
                  <a:lnTo>
                    <a:pt x="955645" y="96066"/>
                  </a:lnTo>
                  <a:lnTo>
                    <a:pt x="955854" y="97531"/>
                  </a:lnTo>
                  <a:lnTo>
                    <a:pt x="955845" y="146150"/>
                  </a:lnTo>
                  <a:lnTo>
                    <a:pt x="955645" y="147553"/>
                  </a:lnTo>
                  <a:lnTo>
                    <a:pt x="1019376" y="147553"/>
                  </a:lnTo>
                  <a:lnTo>
                    <a:pt x="1019376" y="180517"/>
                  </a:lnTo>
                  <a:lnTo>
                    <a:pt x="949994" y="180517"/>
                  </a:lnTo>
                  <a:lnTo>
                    <a:pt x="947471" y="186482"/>
                  </a:lnTo>
                  <a:close/>
                </a:path>
                <a:path w="1315720" h="295909">
                  <a:moveTo>
                    <a:pt x="1019376" y="147553"/>
                  </a:moveTo>
                  <a:lnTo>
                    <a:pt x="982016" y="147553"/>
                  </a:lnTo>
                  <a:lnTo>
                    <a:pt x="982016" y="96066"/>
                  </a:lnTo>
                  <a:lnTo>
                    <a:pt x="1019376" y="96066"/>
                  </a:lnTo>
                  <a:lnTo>
                    <a:pt x="1019376" y="147553"/>
                  </a:lnTo>
                  <a:close/>
                </a:path>
                <a:path w="1315720" h="295909">
                  <a:moveTo>
                    <a:pt x="1019376" y="277840"/>
                  </a:moveTo>
                  <a:lnTo>
                    <a:pt x="982016" y="277840"/>
                  </a:lnTo>
                  <a:lnTo>
                    <a:pt x="982016" y="180517"/>
                  </a:lnTo>
                  <a:lnTo>
                    <a:pt x="1019376" y="180517"/>
                  </a:lnTo>
                  <a:lnTo>
                    <a:pt x="1019376" y="277840"/>
                  </a:lnTo>
                  <a:close/>
                </a:path>
                <a:path w="1315720" h="295909">
                  <a:moveTo>
                    <a:pt x="1076513" y="291967"/>
                  </a:moveTo>
                  <a:lnTo>
                    <a:pt x="1038840" y="291967"/>
                  </a:lnTo>
                  <a:lnTo>
                    <a:pt x="1038840" y="0"/>
                  </a:lnTo>
                  <a:lnTo>
                    <a:pt x="1076513" y="0"/>
                  </a:lnTo>
                  <a:lnTo>
                    <a:pt x="1076513" y="291967"/>
                  </a:lnTo>
                  <a:close/>
                </a:path>
                <a:path w="1315720" h="295909">
                  <a:moveTo>
                    <a:pt x="1186394" y="92613"/>
                  </a:moveTo>
                  <a:lnTo>
                    <a:pt x="1156255" y="72834"/>
                  </a:lnTo>
                  <a:lnTo>
                    <a:pt x="1158976" y="68021"/>
                  </a:lnTo>
                  <a:lnTo>
                    <a:pt x="1162405" y="62749"/>
                  </a:lnTo>
                  <a:lnTo>
                    <a:pt x="1195341" y="32964"/>
                  </a:lnTo>
                  <a:lnTo>
                    <a:pt x="1233799" y="25115"/>
                  </a:lnTo>
                  <a:lnTo>
                    <a:pt x="1243041" y="25409"/>
                  </a:lnTo>
                  <a:lnTo>
                    <a:pt x="1284747" y="38742"/>
                  </a:lnTo>
                  <a:lnTo>
                    <a:pt x="1302647" y="60905"/>
                  </a:lnTo>
                  <a:lnTo>
                    <a:pt x="1229927" y="60905"/>
                  </a:lnTo>
                  <a:lnTo>
                    <a:pt x="1225794" y="61323"/>
                  </a:lnTo>
                  <a:lnTo>
                    <a:pt x="1190161" y="86125"/>
                  </a:lnTo>
                  <a:lnTo>
                    <a:pt x="1186394" y="92613"/>
                  </a:lnTo>
                  <a:close/>
                </a:path>
                <a:path w="1315720" h="295909">
                  <a:moveTo>
                    <a:pt x="1315425" y="254922"/>
                  </a:moveTo>
                  <a:lnTo>
                    <a:pt x="1155313" y="254922"/>
                  </a:lnTo>
                  <a:lnTo>
                    <a:pt x="1155313" y="224783"/>
                  </a:lnTo>
                  <a:lnTo>
                    <a:pt x="1244997" y="132379"/>
                  </a:lnTo>
                  <a:lnTo>
                    <a:pt x="1250124" y="126519"/>
                  </a:lnTo>
                  <a:lnTo>
                    <a:pt x="1266450" y="90415"/>
                  </a:lnTo>
                  <a:lnTo>
                    <a:pt x="1266450" y="78695"/>
                  </a:lnTo>
                  <a:lnTo>
                    <a:pt x="1234113" y="60905"/>
                  </a:lnTo>
                  <a:lnTo>
                    <a:pt x="1302647" y="60905"/>
                  </a:lnTo>
                  <a:lnTo>
                    <a:pt x="1305514" y="68021"/>
                  </a:lnTo>
                  <a:lnTo>
                    <a:pt x="1306948" y="75451"/>
                  </a:lnTo>
                  <a:lnTo>
                    <a:pt x="1306948" y="86334"/>
                  </a:lnTo>
                  <a:lnTo>
                    <a:pt x="1293988" y="130002"/>
                  </a:lnTo>
                  <a:lnTo>
                    <a:pt x="1207742" y="221644"/>
                  </a:lnTo>
                  <a:lnTo>
                    <a:pt x="1315425" y="221644"/>
                  </a:lnTo>
                  <a:lnTo>
                    <a:pt x="1315425" y="254922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11445" y="1660547"/>
            <a:ext cx="2046605" cy="215265"/>
          </a:xfrm>
          <a:custGeom>
            <a:avLst/>
            <a:gdLst/>
            <a:ahLst/>
            <a:cxnLst/>
            <a:rect l="l" t="t" r="r" b="b"/>
            <a:pathLst>
              <a:path w="2046605" h="215264">
                <a:moveTo>
                  <a:pt x="51360" y="215161"/>
                </a:moveTo>
                <a:lnTo>
                  <a:pt x="33834" y="215161"/>
                </a:lnTo>
                <a:lnTo>
                  <a:pt x="25622" y="204421"/>
                </a:lnTo>
                <a:lnTo>
                  <a:pt x="8093" y="168739"/>
                </a:lnTo>
                <a:lnTo>
                  <a:pt x="470" y="127834"/>
                </a:lnTo>
                <a:lnTo>
                  <a:pt x="0" y="114144"/>
                </a:lnTo>
                <a:lnTo>
                  <a:pt x="0" y="103019"/>
                </a:lnTo>
                <a:lnTo>
                  <a:pt x="4525" y="61727"/>
                </a:lnTo>
                <a:lnTo>
                  <a:pt x="18561" y="24651"/>
                </a:lnTo>
                <a:lnTo>
                  <a:pt x="33796" y="2670"/>
                </a:lnTo>
                <a:lnTo>
                  <a:pt x="51360" y="2670"/>
                </a:lnTo>
                <a:lnTo>
                  <a:pt x="43628" y="15250"/>
                </a:lnTo>
                <a:lnTo>
                  <a:pt x="37119" y="27692"/>
                </a:lnTo>
                <a:lnTo>
                  <a:pt x="24757" y="64412"/>
                </a:lnTo>
                <a:lnTo>
                  <a:pt x="20877" y="103019"/>
                </a:lnTo>
                <a:lnTo>
                  <a:pt x="20877" y="114144"/>
                </a:lnTo>
                <a:lnTo>
                  <a:pt x="27461" y="163981"/>
                </a:lnTo>
                <a:lnTo>
                  <a:pt x="43373" y="201989"/>
                </a:lnTo>
                <a:lnTo>
                  <a:pt x="51360" y="215161"/>
                </a:lnTo>
                <a:close/>
              </a:path>
              <a:path w="2046605" h="215264">
                <a:moveTo>
                  <a:pt x="186642" y="147520"/>
                </a:moveTo>
                <a:lnTo>
                  <a:pt x="62707" y="147520"/>
                </a:lnTo>
                <a:lnTo>
                  <a:pt x="62707" y="130470"/>
                </a:lnTo>
                <a:lnTo>
                  <a:pt x="141582" y="18467"/>
                </a:lnTo>
                <a:lnTo>
                  <a:pt x="162834" y="18467"/>
                </a:lnTo>
                <a:lnTo>
                  <a:pt x="85180" y="129052"/>
                </a:lnTo>
                <a:lnTo>
                  <a:pt x="186642" y="129052"/>
                </a:lnTo>
                <a:lnTo>
                  <a:pt x="186642" y="147520"/>
                </a:lnTo>
                <a:close/>
              </a:path>
              <a:path w="2046605" h="215264">
                <a:moveTo>
                  <a:pt x="163057" y="129052"/>
                </a:moveTo>
                <a:lnTo>
                  <a:pt x="143031" y="129052"/>
                </a:lnTo>
                <a:lnTo>
                  <a:pt x="143031" y="78543"/>
                </a:lnTo>
                <a:lnTo>
                  <a:pt x="163057" y="78543"/>
                </a:lnTo>
                <a:lnTo>
                  <a:pt x="163057" y="129052"/>
                </a:lnTo>
                <a:close/>
              </a:path>
              <a:path w="2046605" h="215264">
                <a:moveTo>
                  <a:pt x="163057" y="183120"/>
                </a:moveTo>
                <a:lnTo>
                  <a:pt x="143031" y="183120"/>
                </a:lnTo>
                <a:lnTo>
                  <a:pt x="143031" y="147520"/>
                </a:lnTo>
                <a:lnTo>
                  <a:pt x="163057" y="147520"/>
                </a:lnTo>
                <a:lnTo>
                  <a:pt x="163057" y="183120"/>
                </a:lnTo>
                <a:close/>
              </a:path>
              <a:path w="2046605" h="215264">
                <a:moveTo>
                  <a:pt x="212811" y="215161"/>
                </a:moveTo>
                <a:lnTo>
                  <a:pt x="195320" y="215161"/>
                </a:lnTo>
                <a:lnTo>
                  <a:pt x="203292" y="201986"/>
                </a:lnTo>
                <a:lnTo>
                  <a:pt x="209929" y="189053"/>
                </a:lnTo>
                <a:lnTo>
                  <a:pt x="222089" y="151560"/>
                </a:lnTo>
                <a:lnTo>
                  <a:pt x="225803" y="114144"/>
                </a:lnTo>
                <a:lnTo>
                  <a:pt x="225803" y="103019"/>
                </a:lnTo>
                <a:lnTo>
                  <a:pt x="221914" y="64495"/>
                </a:lnTo>
                <a:lnTo>
                  <a:pt x="209541" y="27710"/>
                </a:lnTo>
                <a:lnTo>
                  <a:pt x="195320" y="2670"/>
                </a:lnTo>
                <a:lnTo>
                  <a:pt x="212849" y="2670"/>
                </a:lnTo>
                <a:lnTo>
                  <a:pt x="233931" y="36488"/>
                </a:lnTo>
                <a:lnTo>
                  <a:pt x="244686" y="75324"/>
                </a:lnTo>
                <a:lnTo>
                  <a:pt x="246680" y="114144"/>
                </a:lnTo>
                <a:lnTo>
                  <a:pt x="246209" y="127787"/>
                </a:lnTo>
                <a:lnTo>
                  <a:pt x="238569" y="168684"/>
                </a:lnTo>
                <a:lnTo>
                  <a:pt x="221024" y="204419"/>
                </a:lnTo>
                <a:lnTo>
                  <a:pt x="212811" y="215161"/>
                </a:lnTo>
                <a:close/>
              </a:path>
              <a:path w="2046605" h="215264">
                <a:moveTo>
                  <a:pt x="483463" y="87444"/>
                </a:moveTo>
                <a:lnTo>
                  <a:pt x="347735" y="87444"/>
                </a:lnTo>
                <a:lnTo>
                  <a:pt x="347735" y="5785"/>
                </a:lnTo>
                <a:lnTo>
                  <a:pt x="367538" y="5785"/>
                </a:lnTo>
                <a:lnTo>
                  <a:pt x="367538" y="31150"/>
                </a:lnTo>
                <a:lnTo>
                  <a:pt x="483463" y="31150"/>
                </a:lnTo>
                <a:lnTo>
                  <a:pt x="483463" y="48505"/>
                </a:lnTo>
                <a:lnTo>
                  <a:pt x="367538" y="48505"/>
                </a:lnTo>
                <a:lnTo>
                  <a:pt x="367538" y="69643"/>
                </a:lnTo>
                <a:lnTo>
                  <a:pt x="483463" y="69643"/>
                </a:lnTo>
                <a:lnTo>
                  <a:pt x="483463" y="87444"/>
                </a:lnTo>
                <a:close/>
              </a:path>
              <a:path w="2046605" h="215264">
                <a:moveTo>
                  <a:pt x="483463" y="31150"/>
                </a:moveTo>
                <a:lnTo>
                  <a:pt x="463660" y="31150"/>
                </a:lnTo>
                <a:lnTo>
                  <a:pt x="463660" y="5785"/>
                </a:lnTo>
                <a:lnTo>
                  <a:pt x="483463" y="5785"/>
                </a:lnTo>
                <a:lnTo>
                  <a:pt x="483463" y="31150"/>
                </a:lnTo>
                <a:close/>
              </a:path>
              <a:path w="2046605" h="215264">
                <a:moveTo>
                  <a:pt x="483463" y="69643"/>
                </a:moveTo>
                <a:lnTo>
                  <a:pt x="463660" y="69643"/>
                </a:lnTo>
                <a:lnTo>
                  <a:pt x="463660" y="48505"/>
                </a:lnTo>
                <a:lnTo>
                  <a:pt x="483463" y="48505"/>
                </a:lnTo>
                <a:lnTo>
                  <a:pt x="483463" y="69643"/>
                </a:lnTo>
                <a:close/>
              </a:path>
              <a:path w="2046605" h="215264">
                <a:moveTo>
                  <a:pt x="511276" y="124379"/>
                </a:moveTo>
                <a:lnTo>
                  <a:pt x="319922" y="124379"/>
                </a:lnTo>
                <a:lnTo>
                  <a:pt x="319922" y="106801"/>
                </a:lnTo>
                <a:lnTo>
                  <a:pt x="511276" y="106801"/>
                </a:lnTo>
                <a:lnTo>
                  <a:pt x="511276" y="124379"/>
                </a:lnTo>
                <a:close/>
              </a:path>
              <a:path w="2046605" h="215264">
                <a:moveTo>
                  <a:pt x="427837" y="165320"/>
                </a:moveTo>
                <a:lnTo>
                  <a:pt x="407811" y="165320"/>
                </a:lnTo>
                <a:lnTo>
                  <a:pt x="407811" y="124379"/>
                </a:lnTo>
                <a:lnTo>
                  <a:pt x="427837" y="124379"/>
                </a:lnTo>
                <a:lnTo>
                  <a:pt x="427837" y="165320"/>
                </a:lnTo>
                <a:close/>
              </a:path>
              <a:path w="2046605" h="215264">
                <a:moveTo>
                  <a:pt x="487913" y="205148"/>
                </a:moveTo>
                <a:lnTo>
                  <a:pt x="347513" y="205148"/>
                </a:lnTo>
                <a:lnTo>
                  <a:pt x="347513" y="143070"/>
                </a:lnTo>
                <a:lnTo>
                  <a:pt x="367760" y="143070"/>
                </a:lnTo>
                <a:lnTo>
                  <a:pt x="367760" y="187125"/>
                </a:lnTo>
                <a:lnTo>
                  <a:pt x="487913" y="187125"/>
                </a:lnTo>
                <a:lnTo>
                  <a:pt x="487913" y="205148"/>
                </a:lnTo>
                <a:close/>
              </a:path>
              <a:path w="2046605" h="215264">
                <a:moveTo>
                  <a:pt x="692394" y="105244"/>
                </a:moveTo>
                <a:lnTo>
                  <a:pt x="552216" y="105244"/>
                </a:lnTo>
                <a:lnTo>
                  <a:pt x="552216" y="49173"/>
                </a:lnTo>
                <a:lnTo>
                  <a:pt x="667918" y="49173"/>
                </a:lnTo>
                <a:lnTo>
                  <a:pt x="667918" y="28703"/>
                </a:lnTo>
                <a:lnTo>
                  <a:pt x="551549" y="28703"/>
                </a:lnTo>
                <a:lnTo>
                  <a:pt x="551549" y="10902"/>
                </a:lnTo>
                <a:lnTo>
                  <a:pt x="687721" y="10902"/>
                </a:lnTo>
                <a:lnTo>
                  <a:pt x="687721" y="66751"/>
                </a:lnTo>
                <a:lnTo>
                  <a:pt x="572019" y="66751"/>
                </a:lnTo>
                <a:lnTo>
                  <a:pt x="572019" y="87444"/>
                </a:lnTo>
                <a:lnTo>
                  <a:pt x="692394" y="87444"/>
                </a:lnTo>
                <a:lnTo>
                  <a:pt x="692394" y="105244"/>
                </a:lnTo>
                <a:close/>
              </a:path>
              <a:path w="2046605" h="215264">
                <a:moveTo>
                  <a:pt x="715979" y="141290"/>
                </a:moveTo>
                <a:lnTo>
                  <a:pt x="524626" y="141290"/>
                </a:lnTo>
                <a:lnTo>
                  <a:pt x="524626" y="123489"/>
                </a:lnTo>
                <a:lnTo>
                  <a:pt x="715979" y="123489"/>
                </a:lnTo>
                <a:lnTo>
                  <a:pt x="715979" y="141290"/>
                </a:lnTo>
                <a:close/>
              </a:path>
              <a:path w="2046605" h="215264">
                <a:moveTo>
                  <a:pt x="594715" y="207373"/>
                </a:moveTo>
                <a:lnTo>
                  <a:pt x="574467" y="207373"/>
                </a:lnTo>
                <a:lnTo>
                  <a:pt x="574467" y="141290"/>
                </a:lnTo>
                <a:lnTo>
                  <a:pt x="594715" y="141290"/>
                </a:lnTo>
                <a:lnTo>
                  <a:pt x="594715" y="207373"/>
                </a:lnTo>
                <a:close/>
              </a:path>
              <a:path w="2046605" h="215264">
                <a:moveTo>
                  <a:pt x="666138" y="207373"/>
                </a:moveTo>
                <a:lnTo>
                  <a:pt x="645890" y="207373"/>
                </a:lnTo>
                <a:lnTo>
                  <a:pt x="645890" y="141290"/>
                </a:lnTo>
                <a:lnTo>
                  <a:pt x="666138" y="141290"/>
                </a:lnTo>
                <a:lnTo>
                  <a:pt x="666138" y="207373"/>
                </a:lnTo>
                <a:close/>
              </a:path>
              <a:path w="2046605" h="215264">
                <a:moveTo>
                  <a:pt x="899100" y="34933"/>
                </a:moveTo>
                <a:lnTo>
                  <a:pt x="750912" y="34933"/>
                </a:lnTo>
                <a:lnTo>
                  <a:pt x="750912" y="17577"/>
                </a:lnTo>
                <a:lnTo>
                  <a:pt x="899100" y="17577"/>
                </a:lnTo>
                <a:lnTo>
                  <a:pt x="899100" y="34933"/>
                </a:lnTo>
                <a:close/>
              </a:path>
              <a:path w="2046605" h="215264">
                <a:moveTo>
                  <a:pt x="800308" y="98569"/>
                </a:moveTo>
                <a:lnTo>
                  <a:pt x="780283" y="98569"/>
                </a:lnTo>
                <a:lnTo>
                  <a:pt x="780283" y="34933"/>
                </a:lnTo>
                <a:lnTo>
                  <a:pt x="800308" y="34933"/>
                </a:lnTo>
                <a:lnTo>
                  <a:pt x="800308" y="98569"/>
                </a:lnTo>
                <a:close/>
              </a:path>
              <a:path w="2046605" h="215264">
                <a:moveTo>
                  <a:pt x="869729" y="98569"/>
                </a:moveTo>
                <a:lnTo>
                  <a:pt x="849704" y="98569"/>
                </a:lnTo>
                <a:lnTo>
                  <a:pt x="849704" y="34933"/>
                </a:lnTo>
                <a:lnTo>
                  <a:pt x="869729" y="34933"/>
                </a:lnTo>
                <a:lnTo>
                  <a:pt x="869729" y="98569"/>
                </a:lnTo>
                <a:close/>
              </a:path>
              <a:path w="2046605" h="215264">
                <a:moveTo>
                  <a:pt x="901103" y="115924"/>
                </a:moveTo>
                <a:lnTo>
                  <a:pt x="748910" y="115924"/>
                </a:lnTo>
                <a:lnTo>
                  <a:pt x="748910" y="98569"/>
                </a:lnTo>
                <a:lnTo>
                  <a:pt x="901103" y="98569"/>
                </a:lnTo>
                <a:lnTo>
                  <a:pt x="901103" y="115924"/>
                </a:lnTo>
                <a:close/>
              </a:path>
              <a:path w="2046605" h="215264">
                <a:moveTo>
                  <a:pt x="804091" y="161092"/>
                </a:moveTo>
                <a:lnTo>
                  <a:pt x="784065" y="161092"/>
                </a:lnTo>
                <a:lnTo>
                  <a:pt x="784065" y="115924"/>
                </a:lnTo>
                <a:lnTo>
                  <a:pt x="804091" y="115924"/>
                </a:lnTo>
                <a:lnTo>
                  <a:pt x="804091" y="161092"/>
                </a:lnTo>
                <a:close/>
              </a:path>
              <a:path w="2046605" h="215264">
                <a:moveTo>
                  <a:pt x="865947" y="161092"/>
                </a:moveTo>
                <a:lnTo>
                  <a:pt x="845922" y="161092"/>
                </a:lnTo>
                <a:lnTo>
                  <a:pt x="845922" y="115924"/>
                </a:lnTo>
                <a:lnTo>
                  <a:pt x="865947" y="115924"/>
                </a:lnTo>
                <a:lnTo>
                  <a:pt x="865947" y="161092"/>
                </a:lnTo>
                <a:close/>
              </a:path>
              <a:path w="2046605" h="215264">
                <a:moveTo>
                  <a:pt x="920683" y="178893"/>
                </a:moveTo>
                <a:lnTo>
                  <a:pt x="729329" y="178893"/>
                </a:lnTo>
                <a:lnTo>
                  <a:pt x="729329" y="161092"/>
                </a:lnTo>
                <a:lnTo>
                  <a:pt x="920683" y="161092"/>
                </a:lnTo>
                <a:lnTo>
                  <a:pt x="920683" y="178893"/>
                </a:lnTo>
                <a:close/>
              </a:path>
              <a:path w="2046605" h="215264">
                <a:moveTo>
                  <a:pt x="1095126" y="99681"/>
                </a:moveTo>
                <a:lnTo>
                  <a:pt x="999004" y="99681"/>
                </a:lnTo>
                <a:lnTo>
                  <a:pt x="999004" y="10457"/>
                </a:lnTo>
                <a:lnTo>
                  <a:pt x="1095126" y="10457"/>
                </a:lnTo>
                <a:lnTo>
                  <a:pt x="1095126" y="28480"/>
                </a:lnTo>
                <a:lnTo>
                  <a:pt x="1018585" y="28480"/>
                </a:lnTo>
                <a:lnTo>
                  <a:pt x="1018585" y="81658"/>
                </a:lnTo>
                <a:lnTo>
                  <a:pt x="1095126" y="81658"/>
                </a:lnTo>
                <a:lnTo>
                  <a:pt x="1095126" y="99681"/>
                </a:lnTo>
                <a:close/>
              </a:path>
              <a:path w="2046605" h="215264">
                <a:moveTo>
                  <a:pt x="1095126" y="81658"/>
                </a:moveTo>
                <a:lnTo>
                  <a:pt x="1075546" y="81658"/>
                </a:lnTo>
                <a:lnTo>
                  <a:pt x="1075546" y="28480"/>
                </a:lnTo>
                <a:lnTo>
                  <a:pt x="1095126" y="28480"/>
                </a:lnTo>
                <a:lnTo>
                  <a:pt x="1095126" y="81658"/>
                </a:lnTo>
                <a:close/>
              </a:path>
              <a:path w="2046605" h="215264">
                <a:moveTo>
                  <a:pt x="1157650" y="115257"/>
                </a:moveTo>
                <a:lnTo>
                  <a:pt x="1137624" y="115257"/>
                </a:lnTo>
                <a:lnTo>
                  <a:pt x="1137624" y="0"/>
                </a:lnTo>
                <a:lnTo>
                  <a:pt x="1157650" y="0"/>
                </a:lnTo>
                <a:lnTo>
                  <a:pt x="1157650" y="115257"/>
                </a:lnTo>
                <a:close/>
              </a:path>
              <a:path w="2046605" h="215264">
                <a:moveTo>
                  <a:pt x="1102024" y="132167"/>
                </a:moveTo>
                <a:lnTo>
                  <a:pt x="1082443" y="132167"/>
                </a:lnTo>
                <a:lnTo>
                  <a:pt x="1082443" y="108804"/>
                </a:lnTo>
                <a:lnTo>
                  <a:pt x="1102024" y="108804"/>
                </a:lnTo>
                <a:lnTo>
                  <a:pt x="1102024" y="132167"/>
                </a:lnTo>
                <a:close/>
              </a:path>
              <a:path w="2046605" h="215264">
                <a:moveTo>
                  <a:pt x="1160765" y="149967"/>
                </a:moveTo>
                <a:lnTo>
                  <a:pt x="1023257" y="149967"/>
                </a:lnTo>
                <a:lnTo>
                  <a:pt x="1023257" y="132167"/>
                </a:lnTo>
                <a:lnTo>
                  <a:pt x="1160765" y="132167"/>
                </a:lnTo>
                <a:lnTo>
                  <a:pt x="1160765" y="149967"/>
                </a:lnTo>
                <a:close/>
              </a:path>
              <a:path w="2046605" h="215264">
                <a:moveTo>
                  <a:pt x="1023800" y="208041"/>
                </a:moveTo>
                <a:lnTo>
                  <a:pt x="1017250" y="192434"/>
                </a:lnTo>
                <a:lnTo>
                  <a:pt x="1024709" y="189889"/>
                </a:lnTo>
                <a:lnTo>
                  <a:pt x="1032202" y="187234"/>
                </a:lnTo>
                <a:lnTo>
                  <a:pt x="1068370" y="172909"/>
                </a:lnTo>
                <a:lnTo>
                  <a:pt x="1082443" y="149967"/>
                </a:lnTo>
                <a:lnTo>
                  <a:pt x="1102024" y="149967"/>
                </a:lnTo>
                <a:lnTo>
                  <a:pt x="1119621" y="174665"/>
                </a:lnTo>
                <a:lnTo>
                  <a:pt x="1092230" y="174665"/>
                </a:lnTo>
                <a:lnTo>
                  <a:pt x="1052890" y="198104"/>
                </a:lnTo>
                <a:lnTo>
                  <a:pt x="1031761" y="205841"/>
                </a:lnTo>
                <a:lnTo>
                  <a:pt x="1023800" y="208041"/>
                </a:lnTo>
                <a:close/>
              </a:path>
              <a:path w="2046605" h="215264">
                <a:moveTo>
                  <a:pt x="1160633" y="208041"/>
                </a:moveTo>
                <a:lnTo>
                  <a:pt x="1118287" y="192848"/>
                </a:lnTo>
                <a:lnTo>
                  <a:pt x="1092230" y="174665"/>
                </a:lnTo>
                <a:lnTo>
                  <a:pt x="1119621" y="174665"/>
                </a:lnTo>
                <a:lnTo>
                  <a:pt x="1124218" y="176602"/>
                </a:lnTo>
                <a:lnTo>
                  <a:pt x="1130340" y="179079"/>
                </a:lnTo>
                <a:lnTo>
                  <a:pt x="1137165" y="181701"/>
                </a:lnTo>
                <a:lnTo>
                  <a:pt x="1152243" y="187241"/>
                </a:lnTo>
                <a:lnTo>
                  <a:pt x="1159751" y="189896"/>
                </a:lnTo>
                <a:lnTo>
                  <a:pt x="1167217" y="192434"/>
                </a:lnTo>
                <a:lnTo>
                  <a:pt x="1160633" y="208041"/>
                </a:lnTo>
                <a:close/>
              </a:path>
              <a:path w="2046605" h="215264">
                <a:moveTo>
                  <a:pt x="1349226" y="161092"/>
                </a:moveTo>
                <a:lnTo>
                  <a:pt x="1328755" y="161092"/>
                </a:lnTo>
                <a:lnTo>
                  <a:pt x="1328658" y="123336"/>
                </a:lnTo>
                <a:lnTo>
                  <a:pt x="1321553" y="122826"/>
                </a:lnTo>
                <a:lnTo>
                  <a:pt x="1282152" y="103929"/>
                </a:lnTo>
                <a:lnTo>
                  <a:pt x="1269792" y="80518"/>
                </a:lnTo>
                <a:lnTo>
                  <a:pt x="1269792" y="54909"/>
                </a:lnTo>
                <a:lnTo>
                  <a:pt x="1296731" y="21765"/>
                </a:lnTo>
                <a:lnTo>
                  <a:pt x="1338991" y="12460"/>
                </a:lnTo>
                <a:lnTo>
                  <a:pt x="1345824" y="12682"/>
                </a:lnTo>
                <a:lnTo>
                  <a:pt x="1393801" y="30539"/>
                </a:lnTo>
                <a:lnTo>
                  <a:pt x="1394388" y="31150"/>
                </a:lnTo>
                <a:lnTo>
                  <a:pt x="1331924" y="31150"/>
                </a:lnTo>
                <a:lnTo>
                  <a:pt x="1325386" y="31973"/>
                </a:lnTo>
                <a:lnTo>
                  <a:pt x="1291030" y="54385"/>
                </a:lnTo>
                <a:lnTo>
                  <a:pt x="1289817" y="58562"/>
                </a:lnTo>
                <a:lnTo>
                  <a:pt x="1289817" y="77489"/>
                </a:lnTo>
                <a:lnTo>
                  <a:pt x="1325325" y="104206"/>
                </a:lnTo>
                <a:lnTo>
                  <a:pt x="1331866" y="105021"/>
                </a:lnTo>
                <a:lnTo>
                  <a:pt x="1394145" y="105021"/>
                </a:lnTo>
                <a:lnTo>
                  <a:pt x="1384384" y="112479"/>
                </a:lnTo>
                <a:lnTo>
                  <a:pt x="1377951" y="115940"/>
                </a:lnTo>
                <a:lnTo>
                  <a:pt x="1363398" y="121245"/>
                </a:lnTo>
                <a:lnTo>
                  <a:pt x="1356217" y="122829"/>
                </a:lnTo>
                <a:lnTo>
                  <a:pt x="1349226" y="123336"/>
                </a:lnTo>
                <a:lnTo>
                  <a:pt x="1349226" y="161092"/>
                </a:lnTo>
                <a:close/>
              </a:path>
              <a:path w="2046605" h="215264">
                <a:moveTo>
                  <a:pt x="1394145" y="105021"/>
                </a:moveTo>
                <a:lnTo>
                  <a:pt x="1345948" y="105021"/>
                </a:lnTo>
                <a:lnTo>
                  <a:pt x="1352443" y="104205"/>
                </a:lnTo>
                <a:lnTo>
                  <a:pt x="1364504" y="100939"/>
                </a:lnTo>
                <a:lnTo>
                  <a:pt x="1388154" y="58562"/>
                </a:lnTo>
                <a:lnTo>
                  <a:pt x="1386933" y="54385"/>
                </a:lnTo>
                <a:lnTo>
                  <a:pt x="1352378" y="31973"/>
                </a:lnTo>
                <a:lnTo>
                  <a:pt x="1345888" y="31150"/>
                </a:lnTo>
                <a:lnTo>
                  <a:pt x="1394388" y="31150"/>
                </a:lnTo>
                <a:lnTo>
                  <a:pt x="1398857" y="35801"/>
                </a:lnTo>
                <a:lnTo>
                  <a:pt x="1406323" y="48089"/>
                </a:lnTo>
                <a:lnTo>
                  <a:pt x="1408179" y="54909"/>
                </a:lnTo>
                <a:lnTo>
                  <a:pt x="1408180" y="80518"/>
                </a:lnTo>
                <a:lnTo>
                  <a:pt x="1406527" y="87019"/>
                </a:lnTo>
                <a:lnTo>
                  <a:pt x="1399993" y="98840"/>
                </a:lnTo>
                <a:lnTo>
                  <a:pt x="1395560" y="103940"/>
                </a:lnTo>
                <a:lnTo>
                  <a:pt x="1394145" y="105021"/>
                </a:lnTo>
                <a:close/>
              </a:path>
              <a:path w="2046605" h="215264">
                <a:moveTo>
                  <a:pt x="1434667" y="178893"/>
                </a:moveTo>
                <a:lnTo>
                  <a:pt x="1243314" y="178893"/>
                </a:lnTo>
                <a:lnTo>
                  <a:pt x="1243314" y="161092"/>
                </a:lnTo>
                <a:lnTo>
                  <a:pt x="1434667" y="161092"/>
                </a:lnTo>
                <a:lnTo>
                  <a:pt x="1434667" y="178893"/>
                </a:lnTo>
                <a:close/>
              </a:path>
              <a:path w="2046605" h="215264">
                <a:moveTo>
                  <a:pt x="1611558" y="87444"/>
                </a:moveTo>
                <a:lnTo>
                  <a:pt x="1475830" y="87444"/>
                </a:lnTo>
                <a:lnTo>
                  <a:pt x="1475830" y="5785"/>
                </a:lnTo>
                <a:lnTo>
                  <a:pt x="1495633" y="5785"/>
                </a:lnTo>
                <a:lnTo>
                  <a:pt x="1495633" y="31150"/>
                </a:lnTo>
                <a:lnTo>
                  <a:pt x="1611558" y="31150"/>
                </a:lnTo>
                <a:lnTo>
                  <a:pt x="1611558" y="48505"/>
                </a:lnTo>
                <a:lnTo>
                  <a:pt x="1495633" y="48505"/>
                </a:lnTo>
                <a:lnTo>
                  <a:pt x="1495633" y="69643"/>
                </a:lnTo>
                <a:lnTo>
                  <a:pt x="1611558" y="69643"/>
                </a:lnTo>
                <a:lnTo>
                  <a:pt x="1611558" y="87444"/>
                </a:lnTo>
                <a:close/>
              </a:path>
              <a:path w="2046605" h="215264">
                <a:moveTo>
                  <a:pt x="1611558" y="31150"/>
                </a:moveTo>
                <a:lnTo>
                  <a:pt x="1591755" y="31150"/>
                </a:lnTo>
                <a:lnTo>
                  <a:pt x="1591755" y="5785"/>
                </a:lnTo>
                <a:lnTo>
                  <a:pt x="1611558" y="5785"/>
                </a:lnTo>
                <a:lnTo>
                  <a:pt x="1611558" y="31150"/>
                </a:lnTo>
                <a:close/>
              </a:path>
              <a:path w="2046605" h="215264">
                <a:moveTo>
                  <a:pt x="1611558" y="69643"/>
                </a:moveTo>
                <a:lnTo>
                  <a:pt x="1591755" y="69643"/>
                </a:lnTo>
                <a:lnTo>
                  <a:pt x="1591755" y="48505"/>
                </a:lnTo>
                <a:lnTo>
                  <a:pt x="1611558" y="48505"/>
                </a:lnTo>
                <a:lnTo>
                  <a:pt x="1611558" y="69643"/>
                </a:lnTo>
                <a:close/>
              </a:path>
              <a:path w="2046605" h="215264">
                <a:moveTo>
                  <a:pt x="1639371" y="124379"/>
                </a:moveTo>
                <a:lnTo>
                  <a:pt x="1448017" y="124379"/>
                </a:lnTo>
                <a:lnTo>
                  <a:pt x="1448017" y="106801"/>
                </a:lnTo>
                <a:lnTo>
                  <a:pt x="1639371" y="106801"/>
                </a:lnTo>
                <a:lnTo>
                  <a:pt x="1639371" y="124379"/>
                </a:lnTo>
                <a:close/>
              </a:path>
              <a:path w="2046605" h="215264">
                <a:moveTo>
                  <a:pt x="1555932" y="165320"/>
                </a:moveTo>
                <a:lnTo>
                  <a:pt x="1535907" y="165320"/>
                </a:lnTo>
                <a:lnTo>
                  <a:pt x="1535907" y="124379"/>
                </a:lnTo>
                <a:lnTo>
                  <a:pt x="1555932" y="124379"/>
                </a:lnTo>
                <a:lnTo>
                  <a:pt x="1555932" y="165320"/>
                </a:lnTo>
                <a:close/>
              </a:path>
              <a:path w="2046605" h="215264">
                <a:moveTo>
                  <a:pt x="1616008" y="205148"/>
                </a:moveTo>
                <a:lnTo>
                  <a:pt x="1475608" y="205148"/>
                </a:lnTo>
                <a:lnTo>
                  <a:pt x="1475608" y="143070"/>
                </a:lnTo>
                <a:lnTo>
                  <a:pt x="1495856" y="143070"/>
                </a:lnTo>
                <a:lnTo>
                  <a:pt x="1495856" y="187125"/>
                </a:lnTo>
                <a:lnTo>
                  <a:pt x="1616008" y="187125"/>
                </a:lnTo>
                <a:lnTo>
                  <a:pt x="1616008" y="205148"/>
                </a:lnTo>
                <a:close/>
              </a:path>
              <a:path w="2046605" h="215264">
                <a:moveTo>
                  <a:pt x="1820489" y="105244"/>
                </a:moveTo>
                <a:lnTo>
                  <a:pt x="1680311" y="105244"/>
                </a:lnTo>
                <a:lnTo>
                  <a:pt x="1680311" y="49173"/>
                </a:lnTo>
                <a:lnTo>
                  <a:pt x="1796014" y="49173"/>
                </a:lnTo>
                <a:lnTo>
                  <a:pt x="1796014" y="28703"/>
                </a:lnTo>
                <a:lnTo>
                  <a:pt x="1679644" y="28703"/>
                </a:lnTo>
                <a:lnTo>
                  <a:pt x="1679644" y="10902"/>
                </a:lnTo>
                <a:lnTo>
                  <a:pt x="1815816" y="10902"/>
                </a:lnTo>
                <a:lnTo>
                  <a:pt x="1815816" y="66751"/>
                </a:lnTo>
                <a:lnTo>
                  <a:pt x="1700114" y="66751"/>
                </a:lnTo>
                <a:lnTo>
                  <a:pt x="1700114" y="87444"/>
                </a:lnTo>
                <a:lnTo>
                  <a:pt x="1820489" y="87444"/>
                </a:lnTo>
                <a:lnTo>
                  <a:pt x="1820489" y="105244"/>
                </a:lnTo>
                <a:close/>
              </a:path>
              <a:path w="2046605" h="215264">
                <a:moveTo>
                  <a:pt x="1844074" y="141290"/>
                </a:moveTo>
                <a:lnTo>
                  <a:pt x="1652721" y="141290"/>
                </a:lnTo>
                <a:lnTo>
                  <a:pt x="1652721" y="123489"/>
                </a:lnTo>
                <a:lnTo>
                  <a:pt x="1844074" y="123489"/>
                </a:lnTo>
                <a:lnTo>
                  <a:pt x="1844074" y="141290"/>
                </a:lnTo>
                <a:close/>
              </a:path>
              <a:path w="2046605" h="215264">
                <a:moveTo>
                  <a:pt x="1722810" y="207373"/>
                </a:moveTo>
                <a:lnTo>
                  <a:pt x="1702562" y="207373"/>
                </a:lnTo>
                <a:lnTo>
                  <a:pt x="1702562" y="141290"/>
                </a:lnTo>
                <a:lnTo>
                  <a:pt x="1722810" y="141290"/>
                </a:lnTo>
                <a:lnTo>
                  <a:pt x="1722810" y="207373"/>
                </a:lnTo>
                <a:close/>
              </a:path>
              <a:path w="2046605" h="215264">
                <a:moveTo>
                  <a:pt x="1794234" y="207373"/>
                </a:moveTo>
                <a:lnTo>
                  <a:pt x="1773986" y="207373"/>
                </a:lnTo>
                <a:lnTo>
                  <a:pt x="1773986" y="141290"/>
                </a:lnTo>
                <a:lnTo>
                  <a:pt x="1794234" y="141290"/>
                </a:lnTo>
                <a:lnTo>
                  <a:pt x="1794234" y="207373"/>
                </a:lnTo>
                <a:close/>
              </a:path>
              <a:path w="2046605" h="215264">
                <a:moveTo>
                  <a:pt x="2046553" y="103909"/>
                </a:moveTo>
                <a:lnTo>
                  <a:pt x="1855200" y="103909"/>
                </a:lnTo>
                <a:lnTo>
                  <a:pt x="1855200" y="86331"/>
                </a:lnTo>
                <a:lnTo>
                  <a:pt x="2046553" y="86331"/>
                </a:lnTo>
                <a:lnTo>
                  <a:pt x="2046553" y="103909"/>
                </a:lnTo>
                <a:close/>
              </a:path>
              <a:path w="2046605" h="215264">
                <a:moveTo>
                  <a:pt x="1929071" y="123489"/>
                </a:moveTo>
                <a:lnTo>
                  <a:pt x="1909268" y="123489"/>
                </a:lnTo>
                <a:lnTo>
                  <a:pt x="1909268" y="103909"/>
                </a:lnTo>
                <a:lnTo>
                  <a:pt x="1929071" y="103909"/>
                </a:lnTo>
                <a:lnTo>
                  <a:pt x="1929071" y="123489"/>
                </a:lnTo>
                <a:close/>
              </a:path>
              <a:path w="2046605" h="215264">
                <a:moveTo>
                  <a:pt x="1992484" y="123489"/>
                </a:moveTo>
                <a:lnTo>
                  <a:pt x="1972682" y="123489"/>
                </a:lnTo>
                <a:lnTo>
                  <a:pt x="1972682" y="103909"/>
                </a:lnTo>
                <a:lnTo>
                  <a:pt x="1992484" y="103909"/>
                </a:lnTo>
                <a:lnTo>
                  <a:pt x="1992484" y="123489"/>
                </a:lnTo>
                <a:close/>
              </a:path>
              <a:path w="2046605" h="215264">
                <a:moveTo>
                  <a:pt x="2024748" y="208486"/>
                </a:moveTo>
                <a:lnTo>
                  <a:pt x="1883013" y="208486"/>
                </a:lnTo>
                <a:lnTo>
                  <a:pt x="1883013" y="157310"/>
                </a:lnTo>
                <a:lnTo>
                  <a:pt x="1998937" y="157310"/>
                </a:lnTo>
                <a:lnTo>
                  <a:pt x="1998937" y="140845"/>
                </a:lnTo>
                <a:lnTo>
                  <a:pt x="1881900" y="140845"/>
                </a:lnTo>
                <a:lnTo>
                  <a:pt x="1881900" y="123489"/>
                </a:lnTo>
                <a:lnTo>
                  <a:pt x="2018740" y="123489"/>
                </a:lnTo>
                <a:lnTo>
                  <a:pt x="2018740" y="174443"/>
                </a:lnTo>
                <a:lnTo>
                  <a:pt x="1902815" y="174443"/>
                </a:lnTo>
                <a:lnTo>
                  <a:pt x="1902815" y="191130"/>
                </a:lnTo>
                <a:lnTo>
                  <a:pt x="2024748" y="191130"/>
                </a:lnTo>
                <a:lnTo>
                  <a:pt x="2024748" y="208486"/>
                </a:lnTo>
                <a:close/>
              </a:path>
              <a:path w="2046605" h="215264">
                <a:moveTo>
                  <a:pt x="1950876" y="76986"/>
                </a:moveTo>
                <a:lnTo>
                  <a:pt x="1910401" y="70967"/>
                </a:lnTo>
                <a:lnTo>
                  <a:pt x="1885015" y="47870"/>
                </a:lnTo>
                <a:lnTo>
                  <a:pt x="1885015" y="30566"/>
                </a:lnTo>
                <a:lnTo>
                  <a:pt x="1917336" y="5387"/>
                </a:lnTo>
                <a:lnTo>
                  <a:pt x="1950876" y="1557"/>
                </a:lnTo>
                <a:lnTo>
                  <a:pt x="1957496" y="1701"/>
                </a:lnTo>
                <a:lnTo>
                  <a:pt x="2003230" y="13466"/>
                </a:lnTo>
                <a:lnTo>
                  <a:pt x="2009439" y="18912"/>
                </a:lnTo>
                <a:lnTo>
                  <a:pt x="1944456" y="18912"/>
                </a:lnTo>
                <a:lnTo>
                  <a:pt x="1938349" y="19426"/>
                </a:lnTo>
                <a:lnTo>
                  <a:pt x="1904818" y="34743"/>
                </a:lnTo>
                <a:lnTo>
                  <a:pt x="1904818" y="43863"/>
                </a:lnTo>
                <a:lnTo>
                  <a:pt x="1944331" y="59631"/>
                </a:lnTo>
                <a:lnTo>
                  <a:pt x="2009399" y="59631"/>
                </a:lnTo>
                <a:lnTo>
                  <a:pt x="2007875" y="61498"/>
                </a:lnTo>
                <a:lnTo>
                  <a:pt x="1970312" y="75704"/>
                </a:lnTo>
                <a:lnTo>
                  <a:pt x="1957553" y="76843"/>
                </a:lnTo>
                <a:lnTo>
                  <a:pt x="1950876" y="76986"/>
                </a:lnTo>
                <a:close/>
              </a:path>
              <a:path w="2046605" h="215264">
                <a:moveTo>
                  <a:pt x="2009399" y="59631"/>
                </a:moveTo>
                <a:lnTo>
                  <a:pt x="1957391" y="59631"/>
                </a:lnTo>
                <a:lnTo>
                  <a:pt x="1963507" y="59124"/>
                </a:lnTo>
                <a:lnTo>
                  <a:pt x="1974938" y="57098"/>
                </a:lnTo>
                <a:lnTo>
                  <a:pt x="1996923" y="43863"/>
                </a:lnTo>
                <a:lnTo>
                  <a:pt x="1996923" y="34743"/>
                </a:lnTo>
                <a:lnTo>
                  <a:pt x="1957276" y="18912"/>
                </a:lnTo>
                <a:lnTo>
                  <a:pt x="2009439" y="18912"/>
                </a:lnTo>
                <a:lnTo>
                  <a:pt x="2014980" y="25711"/>
                </a:lnTo>
                <a:lnTo>
                  <a:pt x="2016727" y="30566"/>
                </a:lnTo>
                <a:lnTo>
                  <a:pt x="2016728" y="47870"/>
                </a:lnTo>
                <a:lnTo>
                  <a:pt x="2014966" y="52800"/>
                </a:lnTo>
                <a:lnTo>
                  <a:pt x="2009399" y="59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2129027"/>
            <a:ext cx="3985259" cy="155447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869880" y="2146806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170627" y="2201582"/>
            <a:ext cx="3231515" cy="1372870"/>
            <a:chOff x="6170627" y="2201582"/>
            <a:chExt cx="3231515" cy="137287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0627" y="2201582"/>
              <a:ext cx="3231361" cy="19332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6461" y="2681971"/>
              <a:ext cx="1586410" cy="19251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1633" y="3164975"/>
              <a:ext cx="1796430" cy="18708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000847" y="3417240"/>
              <a:ext cx="804545" cy="157480"/>
            </a:xfrm>
            <a:custGeom>
              <a:avLst/>
              <a:gdLst/>
              <a:ahLst/>
              <a:cxnLst/>
              <a:rect l="l" t="t" r="r" b="b"/>
              <a:pathLst>
                <a:path w="804545" h="157479">
                  <a:moveTo>
                    <a:pt x="94951" y="66787"/>
                  </a:moveTo>
                  <a:lnTo>
                    <a:pt x="0" y="66787"/>
                  </a:lnTo>
                  <a:lnTo>
                    <a:pt x="0" y="49889"/>
                  </a:lnTo>
                  <a:lnTo>
                    <a:pt x="94951" y="49889"/>
                  </a:lnTo>
                  <a:lnTo>
                    <a:pt x="94951" y="66787"/>
                  </a:lnTo>
                  <a:close/>
                </a:path>
                <a:path w="804545" h="157479">
                  <a:moveTo>
                    <a:pt x="94951" y="109234"/>
                  </a:moveTo>
                  <a:lnTo>
                    <a:pt x="0" y="109234"/>
                  </a:lnTo>
                  <a:lnTo>
                    <a:pt x="0" y="92336"/>
                  </a:lnTo>
                  <a:lnTo>
                    <a:pt x="94951" y="92336"/>
                  </a:lnTo>
                  <a:lnTo>
                    <a:pt x="94951" y="109234"/>
                  </a:lnTo>
                  <a:close/>
                </a:path>
                <a:path w="804545" h="157479">
                  <a:moveTo>
                    <a:pt x="218267" y="153290"/>
                  </a:moveTo>
                  <a:lnTo>
                    <a:pt x="179292" y="136092"/>
                  </a:lnTo>
                  <a:lnTo>
                    <a:pt x="167180" y="87910"/>
                  </a:lnTo>
                  <a:lnTo>
                    <a:pt x="167181" y="64977"/>
                  </a:lnTo>
                  <a:lnTo>
                    <a:pt x="174107" y="26570"/>
                  </a:lnTo>
                  <a:lnTo>
                    <a:pt x="205990" y="1066"/>
                  </a:lnTo>
                  <a:lnTo>
                    <a:pt x="218267" y="0"/>
                  </a:lnTo>
                  <a:lnTo>
                    <a:pt x="230780" y="1071"/>
                  </a:lnTo>
                  <a:lnTo>
                    <a:pt x="241487" y="4285"/>
                  </a:lnTo>
                  <a:lnTo>
                    <a:pt x="250338" y="9596"/>
                  </a:lnTo>
                  <a:lnTo>
                    <a:pt x="256881" y="16495"/>
                  </a:lnTo>
                  <a:lnTo>
                    <a:pt x="218267" y="16495"/>
                  </a:lnTo>
                  <a:lnTo>
                    <a:pt x="210875" y="17196"/>
                  </a:lnTo>
                  <a:lnTo>
                    <a:pt x="186206" y="52869"/>
                  </a:lnTo>
                  <a:lnTo>
                    <a:pt x="185678" y="64977"/>
                  </a:lnTo>
                  <a:lnTo>
                    <a:pt x="185678" y="87910"/>
                  </a:lnTo>
                  <a:lnTo>
                    <a:pt x="194149" y="125563"/>
                  </a:lnTo>
                  <a:lnTo>
                    <a:pt x="218267" y="136794"/>
                  </a:lnTo>
                  <a:lnTo>
                    <a:pt x="257080" y="136794"/>
                  </a:lnTo>
                  <a:lnTo>
                    <a:pt x="250604" y="143688"/>
                  </a:lnTo>
                  <a:lnTo>
                    <a:pt x="241707" y="149022"/>
                  </a:lnTo>
                  <a:lnTo>
                    <a:pt x="230928" y="152223"/>
                  </a:lnTo>
                  <a:lnTo>
                    <a:pt x="218267" y="153290"/>
                  </a:lnTo>
                  <a:close/>
                </a:path>
                <a:path w="804545" h="157479">
                  <a:moveTo>
                    <a:pt x="257080" y="136794"/>
                  </a:moveTo>
                  <a:lnTo>
                    <a:pt x="218267" y="136794"/>
                  </a:lnTo>
                  <a:lnTo>
                    <a:pt x="225903" y="136092"/>
                  </a:lnTo>
                  <a:lnTo>
                    <a:pt x="232561" y="133986"/>
                  </a:lnTo>
                  <a:lnTo>
                    <a:pt x="250737" y="100172"/>
                  </a:lnTo>
                  <a:lnTo>
                    <a:pt x="251258" y="87910"/>
                  </a:lnTo>
                  <a:lnTo>
                    <a:pt x="251258" y="64977"/>
                  </a:lnTo>
                  <a:lnTo>
                    <a:pt x="242988" y="27618"/>
                  </a:lnTo>
                  <a:lnTo>
                    <a:pt x="218267" y="16495"/>
                  </a:lnTo>
                  <a:lnTo>
                    <a:pt x="256881" y="16495"/>
                  </a:lnTo>
                  <a:lnTo>
                    <a:pt x="269755" y="64977"/>
                  </a:lnTo>
                  <a:lnTo>
                    <a:pt x="269755" y="87910"/>
                  </a:lnTo>
                  <a:lnTo>
                    <a:pt x="269007" y="102531"/>
                  </a:lnTo>
                  <a:lnTo>
                    <a:pt x="266729" y="115558"/>
                  </a:lnTo>
                  <a:lnTo>
                    <a:pt x="262933" y="126787"/>
                  </a:lnTo>
                  <a:lnTo>
                    <a:pt x="257619" y="136220"/>
                  </a:lnTo>
                  <a:lnTo>
                    <a:pt x="257080" y="136794"/>
                  </a:lnTo>
                  <a:close/>
                </a:path>
                <a:path w="804545" h="157479">
                  <a:moveTo>
                    <a:pt x="317644" y="156911"/>
                  </a:moveTo>
                  <a:lnTo>
                    <a:pt x="293302" y="156911"/>
                  </a:lnTo>
                  <a:lnTo>
                    <a:pt x="293302" y="132972"/>
                  </a:lnTo>
                  <a:lnTo>
                    <a:pt x="317644" y="132972"/>
                  </a:lnTo>
                  <a:lnTo>
                    <a:pt x="317644" y="156911"/>
                  </a:lnTo>
                  <a:close/>
                </a:path>
                <a:path w="804545" h="157479">
                  <a:moveTo>
                    <a:pt x="358789" y="38624"/>
                  </a:moveTo>
                  <a:lnTo>
                    <a:pt x="344801" y="30300"/>
                  </a:lnTo>
                  <a:lnTo>
                    <a:pt x="346748" y="26084"/>
                  </a:lnTo>
                  <a:lnTo>
                    <a:pt x="349031" y="22287"/>
                  </a:lnTo>
                  <a:lnTo>
                    <a:pt x="384962" y="0"/>
                  </a:lnTo>
                  <a:lnTo>
                    <a:pt x="397901" y="0"/>
                  </a:lnTo>
                  <a:lnTo>
                    <a:pt x="429400" y="16696"/>
                  </a:lnTo>
                  <a:lnTo>
                    <a:pt x="385597" y="16696"/>
                  </a:lnTo>
                  <a:lnTo>
                    <a:pt x="379893" y="18156"/>
                  </a:lnTo>
                  <a:lnTo>
                    <a:pt x="369231" y="23994"/>
                  </a:lnTo>
                  <a:lnTo>
                    <a:pt x="363973" y="29844"/>
                  </a:lnTo>
                  <a:lnTo>
                    <a:pt x="358789" y="38624"/>
                  </a:lnTo>
                  <a:close/>
                </a:path>
                <a:path w="804545" h="157479">
                  <a:moveTo>
                    <a:pt x="440759" y="151077"/>
                  </a:moveTo>
                  <a:lnTo>
                    <a:pt x="344600" y="151077"/>
                  </a:lnTo>
                  <a:lnTo>
                    <a:pt x="344600" y="136388"/>
                  </a:lnTo>
                  <a:lnTo>
                    <a:pt x="403157" y="67834"/>
                  </a:lnTo>
                  <a:lnTo>
                    <a:pt x="406313" y="63892"/>
                  </a:lnTo>
                  <a:lnTo>
                    <a:pt x="417222" y="41539"/>
                  </a:lnTo>
                  <a:lnTo>
                    <a:pt x="417222" y="31595"/>
                  </a:lnTo>
                  <a:lnTo>
                    <a:pt x="415046" y="26351"/>
                  </a:lnTo>
                  <a:lnTo>
                    <a:pt x="406341" y="18627"/>
                  </a:lnTo>
                  <a:lnTo>
                    <a:pt x="400001" y="16696"/>
                  </a:lnTo>
                  <a:lnTo>
                    <a:pt x="429400" y="16696"/>
                  </a:lnTo>
                  <a:lnTo>
                    <a:pt x="430229" y="17822"/>
                  </a:lnTo>
                  <a:lnTo>
                    <a:pt x="434468" y="27289"/>
                  </a:lnTo>
                  <a:lnTo>
                    <a:pt x="435528" y="32444"/>
                  </a:lnTo>
                  <a:lnTo>
                    <a:pt x="435528" y="44152"/>
                  </a:lnTo>
                  <a:lnTo>
                    <a:pt x="410885" y="84603"/>
                  </a:lnTo>
                  <a:lnTo>
                    <a:pt x="366326" y="134380"/>
                  </a:lnTo>
                  <a:lnTo>
                    <a:pt x="440759" y="134380"/>
                  </a:lnTo>
                  <a:lnTo>
                    <a:pt x="440759" y="151077"/>
                  </a:lnTo>
                  <a:close/>
                </a:path>
                <a:path w="804545" h="157479">
                  <a:moveTo>
                    <a:pt x="480389" y="33595"/>
                  </a:moveTo>
                  <a:lnTo>
                    <a:pt x="466709" y="25013"/>
                  </a:lnTo>
                  <a:lnTo>
                    <a:pt x="468664" y="20936"/>
                  </a:lnTo>
                  <a:lnTo>
                    <a:pt x="470966" y="17504"/>
                  </a:lnTo>
                  <a:lnTo>
                    <a:pt x="504879" y="0"/>
                  </a:lnTo>
                  <a:lnTo>
                    <a:pt x="517326" y="0"/>
                  </a:lnTo>
                  <a:lnTo>
                    <a:pt x="549276" y="16696"/>
                  </a:lnTo>
                  <a:lnTo>
                    <a:pt x="505283" y="16696"/>
                  </a:lnTo>
                  <a:lnTo>
                    <a:pt x="500020" y="17800"/>
                  </a:lnTo>
                  <a:lnTo>
                    <a:pt x="489930" y="22213"/>
                  </a:lnTo>
                  <a:lnTo>
                    <a:pt x="485068" y="26742"/>
                  </a:lnTo>
                  <a:lnTo>
                    <a:pt x="480389" y="33595"/>
                  </a:lnTo>
                  <a:close/>
                </a:path>
                <a:path w="804545" h="157479">
                  <a:moveTo>
                    <a:pt x="544805" y="65580"/>
                  </a:moveTo>
                  <a:lnTo>
                    <a:pt x="516389" y="65580"/>
                  </a:lnTo>
                  <a:lnTo>
                    <a:pt x="520033" y="64812"/>
                  </a:lnTo>
                  <a:lnTo>
                    <a:pt x="526175" y="61740"/>
                  </a:lnTo>
                  <a:lnTo>
                    <a:pt x="537118" y="31639"/>
                  </a:lnTo>
                  <a:lnTo>
                    <a:pt x="534806" y="26406"/>
                  </a:lnTo>
                  <a:lnTo>
                    <a:pt x="525556" y="18638"/>
                  </a:lnTo>
                  <a:lnTo>
                    <a:pt x="519084" y="16696"/>
                  </a:lnTo>
                  <a:lnTo>
                    <a:pt x="549276" y="16696"/>
                  </a:lnTo>
                  <a:lnTo>
                    <a:pt x="550138" y="17851"/>
                  </a:lnTo>
                  <a:lnTo>
                    <a:pt x="554367" y="27295"/>
                  </a:lnTo>
                  <a:lnTo>
                    <a:pt x="555424" y="32444"/>
                  </a:lnTo>
                  <a:lnTo>
                    <a:pt x="555424" y="43020"/>
                  </a:lnTo>
                  <a:lnTo>
                    <a:pt x="545142" y="65314"/>
                  </a:lnTo>
                  <a:lnTo>
                    <a:pt x="544805" y="65580"/>
                  </a:lnTo>
                  <a:close/>
                </a:path>
                <a:path w="804545" h="157479">
                  <a:moveTo>
                    <a:pt x="552352" y="136593"/>
                  </a:moveTo>
                  <a:lnTo>
                    <a:pt x="516402" y="136593"/>
                  </a:lnTo>
                  <a:lnTo>
                    <a:pt x="521493" y="135777"/>
                  </a:lnTo>
                  <a:lnTo>
                    <a:pt x="529779" y="132514"/>
                  </a:lnTo>
                  <a:lnTo>
                    <a:pt x="543153" y="112798"/>
                  </a:lnTo>
                  <a:lnTo>
                    <a:pt x="543153" y="101931"/>
                  </a:lnTo>
                  <a:lnTo>
                    <a:pt x="511570" y="81473"/>
                  </a:lnTo>
                  <a:lnTo>
                    <a:pt x="493263" y="81473"/>
                  </a:lnTo>
                  <a:lnTo>
                    <a:pt x="493263" y="65580"/>
                  </a:lnTo>
                  <a:lnTo>
                    <a:pt x="544805" y="65580"/>
                  </a:lnTo>
                  <a:lnTo>
                    <a:pt x="538373" y="70672"/>
                  </a:lnTo>
                  <a:lnTo>
                    <a:pt x="534614" y="72054"/>
                  </a:lnTo>
                  <a:lnTo>
                    <a:pt x="530480" y="72140"/>
                  </a:lnTo>
                  <a:lnTo>
                    <a:pt x="539957" y="73113"/>
                  </a:lnTo>
                  <a:lnTo>
                    <a:pt x="547423" y="76857"/>
                  </a:lnTo>
                  <a:lnTo>
                    <a:pt x="558330" y="89889"/>
                  </a:lnTo>
                  <a:lnTo>
                    <a:pt x="561057" y="97570"/>
                  </a:lnTo>
                  <a:lnTo>
                    <a:pt x="561057" y="114887"/>
                  </a:lnTo>
                  <a:lnTo>
                    <a:pt x="560140" y="120225"/>
                  </a:lnTo>
                  <a:lnTo>
                    <a:pt x="556471" y="130669"/>
                  </a:lnTo>
                  <a:lnTo>
                    <a:pt x="553544" y="135359"/>
                  </a:lnTo>
                  <a:lnTo>
                    <a:pt x="552352" y="136593"/>
                  </a:lnTo>
                  <a:close/>
                </a:path>
                <a:path w="804545" h="157479">
                  <a:moveTo>
                    <a:pt x="519480" y="153290"/>
                  </a:moveTo>
                  <a:lnTo>
                    <a:pt x="510363" y="153290"/>
                  </a:lnTo>
                  <a:lnTo>
                    <a:pt x="503898" y="153038"/>
                  </a:lnTo>
                  <a:lnTo>
                    <a:pt x="467566" y="140112"/>
                  </a:lnTo>
                  <a:lnTo>
                    <a:pt x="461995" y="135495"/>
                  </a:lnTo>
                  <a:lnTo>
                    <a:pt x="470333" y="121907"/>
                  </a:lnTo>
                  <a:lnTo>
                    <a:pt x="478537" y="127307"/>
                  </a:lnTo>
                  <a:lnTo>
                    <a:pt x="485642" y="131105"/>
                  </a:lnTo>
                  <a:lnTo>
                    <a:pt x="497654" y="135495"/>
                  </a:lnTo>
                  <a:lnTo>
                    <a:pt x="503892" y="136593"/>
                  </a:lnTo>
                  <a:lnTo>
                    <a:pt x="552352" y="136593"/>
                  </a:lnTo>
                  <a:lnTo>
                    <a:pt x="545508" y="143676"/>
                  </a:lnTo>
                  <a:lnTo>
                    <a:pt x="540256" y="147011"/>
                  </a:lnTo>
                  <a:lnTo>
                    <a:pt x="527282" y="152034"/>
                  </a:lnTo>
                  <a:lnTo>
                    <a:pt x="519480" y="153290"/>
                  </a:lnTo>
                  <a:close/>
                </a:path>
                <a:path w="804545" h="157479">
                  <a:moveTo>
                    <a:pt x="634685" y="153290"/>
                  </a:moveTo>
                  <a:lnTo>
                    <a:pt x="595710" y="136092"/>
                  </a:lnTo>
                  <a:lnTo>
                    <a:pt x="583598" y="87910"/>
                  </a:lnTo>
                  <a:lnTo>
                    <a:pt x="583599" y="64977"/>
                  </a:lnTo>
                  <a:lnTo>
                    <a:pt x="590525" y="26570"/>
                  </a:lnTo>
                  <a:lnTo>
                    <a:pt x="622408" y="1066"/>
                  </a:lnTo>
                  <a:lnTo>
                    <a:pt x="634685" y="0"/>
                  </a:lnTo>
                  <a:lnTo>
                    <a:pt x="647198" y="1071"/>
                  </a:lnTo>
                  <a:lnTo>
                    <a:pt x="657905" y="4285"/>
                  </a:lnTo>
                  <a:lnTo>
                    <a:pt x="666756" y="9596"/>
                  </a:lnTo>
                  <a:lnTo>
                    <a:pt x="673299" y="16495"/>
                  </a:lnTo>
                  <a:lnTo>
                    <a:pt x="634685" y="16495"/>
                  </a:lnTo>
                  <a:lnTo>
                    <a:pt x="627293" y="17196"/>
                  </a:lnTo>
                  <a:lnTo>
                    <a:pt x="602623" y="52869"/>
                  </a:lnTo>
                  <a:lnTo>
                    <a:pt x="602095" y="64977"/>
                  </a:lnTo>
                  <a:lnTo>
                    <a:pt x="602095" y="87910"/>
                  </a:lnTo>
                  <a:lnTo>
                    <a:pt x="610566" y="125563"/>
                  </a:lnTo>
                  <a:lnTo>
                    <a:pt x="634685" y="136794"/>
                  </a:lnTo>
                  <a:lnTo>
                    <a:pt x="673498" y="136794"/>
                  </a:lnTo>
                  <a:lnTo>
                    <a:pt x="667022" y="143688"/>
                  </a:lnTo>
                  <a:lnTo>
                    <a:pt x="658125" y="149022"/>
                  </a:lnTo>
                  <a:lnTo>
                    <a:pt x="647346" y="152223"/>
                  </a:lnTo>
                  <a:lnTo>
                    <a:pt x="634685" y="153290"/>
                  </a:lnTo>
                  <a:close/>
                </a:path>
                <a:path w="804545" h="157479">
                  <a:moveTo>
                    <a:pt x="673498" y="136794"/>
                  </a:moveTo>
                  <a:lnTo>
                    <a:pt x="634685" y="136794"/>
                  </a:lnTo>
                  <a:lnTo>
                    <a:pt x="642321" y="136092"/>
                  </a:lnTo>
                  <a:lnTo>
                    <a:pt x="648979" y="133986"/>
                  </a:lnTo>
                  <a:lnTo>
                    <a:pt x="667155" y="100172"/>
                  </a:lnTo>
                  <a:lnTo>
                    <a:pt x="667676" y="87910"/>
                  </a:lnTo>
                  <a:lnTo>
                    <a:pt x="667676" y="64977"/>
                  </a:lnTo>
                  <a:lnTo>
                    <a:pt x="659406" y="27618"/>
                  </a:lnTo>
                  <a:lnTo>
                    <a:pt x="634685" y="16495"/>
                  </a:lnTo>
                  <a:lnTo>
                    <a:pt x="673299" y="16495"/>
                  </a:lnTo>
                  <a:lnTo>
                    <a:pt x="686173" y="64977"/>
                  </a:lnTo>
                  <a:lnTo>
                    <a:pt x="686173" y="87910"/>
                  </a:lnTo>
                  <a:lnTo>
                    <a:pt x="685424" y="102531"/>
                  </a:lnTo>
                  <a:lnTo>
                    <a:pt x="683147" y="115558"/>
                  </a:lnTo>
                  <a:lnTo>
                    <a:pt x="679351" y="126787"/>
                  </a:lnTo>
                  <a:lnTo>
                    <a:pt x="674037" y="136220"/>
                  </a:lnTo>
                  <a:lnTo>
                    <a:pt x="673498" y="136794"/>
                  </a:lnTo>
                  <a:close/>
                </a:path>
                <a:path w="804545" h="157479">
                  <a:moveTo>
                    <a:pt x="762766" y="153290"/>
                  </a:moveTo>
                  <a:lnTo>
                    <a:pt x="748386" y="153290"/>
                  </a:lnTo>
                  <a:lnTo>
                    <a:pt x="741778" y="152310"/>
                  </a:lnTo>
                  <a:lnTo>
                    <a:pt x="708071" y="123954"/>
                  </a:lnTo>
                  <a:lnTo>
                    <a:pt x="706904" y="100397"/>
                  </a:lnTo>
                  <a:lnTo>
                    <a:pt x="709478" y="92972"/>
                  </a:lnTo>
                  <a:lnTo>
                    <a:pt x="719773" y="80139"/>
                  </a:lnTo>
                  <a:lnTo>
                    <a:pt x="726050" y="76147"/>
                  </a:lnTo>
                  <a:lnTo>
                    <a:pt x="733458" y="74579"/>
                  </a:lnTo>
                  <a:lnTo>
                    <a:pt x="726903" y="72601"/>
                  </a:lnTo>
                  <a:lnTo>
                    <a:pt x="721610" y="68571"/>
                  </a:lnTo>
                  <a:lnTo>
                    <a:pt x="713535" y="56366"/>
                  </a:lnTo>
                  <a:lnTo>
                    <a:pt x="711531" y="49323"/>
                  </a:lnTo>
                  <a:lnTo>
                    <a:pt x="711531" y="32549"/>
                  </a:lnTo>
                  <a:lnTo>
                    <a:pt x="743466" y="947"/>
                  </a:lnTo>
                  <a:lnTo>
                    <a:pt x="749306" y="0"/>
                  </a:lnTo>
                  <a:lnTo>
                    <a:pt x="761846" y="0"/>
                  </a:lnTo>
                  <a:lnTo>
                    <a:pt x="792703" y="16294"/>
                  </a:lnTo>
                  <a:lnTo>
                    <a:pt x="747362" y="16294"/>
                  </a:lnTo>
                  <a:lnTo>
                    <a:pt x="740907" y="18297"/>
                  </a:lnTo>
                  <a:lnTo>
                    <a:pt x="731569" y="26282"/>
                  </a:lnTo>
                  <a:lnTo>
                    <a:pt x="729234" y="31727"/>
                  </a:lnTo>
                  <a:lnTo>
                    <a:pt x="729234" y="44785"/>
                  </a:lnTo>
                  <a:lnTo>
                    <a:pt x="751534" y="67592"/>
                  </a:lnTo>
                  <a:lnTo>
                    <a:pt x="790183" y="67592"/>
                  </a:lnTo>
                  <a:lnTo>
                    <a:pt x="789533" y="68571"/>
                  </a:lnTo>
                  <a:lnTo>
                    <a:pt x="784180" y="72618"/>
                  </a:lnTo>
                  <a:lnTo>
                    <a:pt x="777514" y="74611"/>
                  </a:lnTo>
                  <a:lnTo>
                    <a:pt x="780640" y="74879"/>
                  </a:lnTo>
                  <a:lnTo>
                    <a:pt x="783946" y="76150"/>
                  </a:lnTo>
                  <a:lnTo>
                    <a:pt x="790913" y="80700"/>
                  </a:lnTo>
                  <a:lnTo>
                    <a:pt x="793299" y="82881"/>
                  </a:lnTo>
                  <a:lnTo>
                    <a:pt x="751125" y="82881"/>
                  </a:lnTo>
                  <a:lnTo>
                    <a:pt x="747024" y="83515"/>
                  </a:lnTo>
                  <a:lnTo>
                    <a:pt x="725210" y="105305"/>
                  </a:lnTo>
                  <a:lnTo>
                    <a:pt x="725210" y="115388"/>
                  </a:lnTo>
                  <a:lnTo>
                    <a:pt x="750721" y="136794"/>
                  </a:lnTo>
                  <a:lnTo>
                    <a:pt x="796375" y="136794"/>
                  </a:lnTo>
                  <a:lnTo>
                    <a:pt x="795096" y="138472"/>
                  </a:lnTo>
                  <a:lnTo>
                    <a:pt x="786540" y="145626"/>
                  </a:lnTo>
                  <a:lnTo>
                    <a:pt x="781393" y="148394"/>
                  </a:lnTo>
                  <a:lnTo>
                    <a:pt x="769363" y="152310"/>
                  </a:lnTo>
                  <a:lnTo>
                    <a:pt x="762766" y="153290"/>
                  </a:lnTo>
                  <a:close/>
                </a:path>
                <a:path w="804545" h="157479">
                  <a:moveTo>
                    <a:pt x="790183" y="67592"/>
                  </a:moveTo>
                  <a:lnTo>
                    <a:pt x="759622" y="67592"/>
                  </a:lnTo>
                  <a:lnTo>
                    <a:pt x="763239" y="66916"/>
                  </a:lnTo>
                  <a:lnTo>
                    <a:pt x="769632" y="64210"/>
                  </a:lnTo>
                  <a:lnTo>
                    <a:pt x="781930" y="44785"/>
                  </a:lnTo>
                  <a:lnTo>
                    <a:pt x="781929" y="31727"/>
                  </a:lnTo>
                  <a:lnTo>
                    <a:pt x="779566" y="26311"/>
                  </a:lnTo>
                  <a:lnTo>
                    <a:pt x="770053" y="18292"/>
                  </a:lnTo>
                  <a:lnTo>
                    <a:pt x="763660" y="16294"/>
                  </a:lnTo>
                  <a:lnTo>
                    <a:pt x="792703" y="16294"/>
                  </a:lnTo>
                  <a:lnTo>
                    <a:pt x="794146" y="18186"/>
                  </a:lnTo>
                  <a:lnTo>
                    <a:pt x="798545" y="27543"/>
                  </a:lnTo>
                  <a:lnTo>
                    <a:pt x="799633" y="32549"/>
                  </a:lnTo>
                  <a:lnTo>
                    <a:pt x="799633" y="49323"/>
                  </a:lnTo>
                  <a:lnTo>
                    <a:pt x="797621" y="56366"/>
                  </a:lnTo>
                  <a:lnTo>
                    <a:pt x="790183" y="67592"/>
                  </a:lnTo>
                  <a:close/>
                </a:path>
                <a:path w="804545" h="157479">
                  <a:moveTo>
                    <a:pt x="796375" y="136794"/>
                  </a:moveTo>
                  <a:lnTo>
                    <a:pt x="760438" y="136794"/>
                  </a:lnTo>
                  <a:lnTo>
                    <a:pt x="764753" y="136132"/>
                  </a:lnTo>
                  <a:lnTo>
                    <a:pt x="772298" y="133485"/>
                  </a:lnTo>
                  <a:lnTo>
                    <a:pt x="785954" y="115388"/>
                  </a:lnTo>
                  <a:lnTo>
                    <a:pt x="785926" y="105305"/>
                  </a:lnTo>
                  <a:lnTo>
                    <a:pt x="760161" y="82881"/>
                  </a:lnTo>
                  <a:lnTo>
                    <a:pt x="793299" y="82881"/>
                  </a:lnTo>
                  <a:lnTo>
                    <a:pt x="804269" y="104670"/>
                  </a:lnTo>
                  <a:lnTo>
                    <a:pt x="804197" y="118654"/>
                  </a:lnTo>
                  <a:lnTo>
                    <a:pt x="803097" y="123895"/>
                  </a:lnTo>
                  <a:lnTo>
                    <a:pt x="798399" y="134138"/>
                  </a:lnTo>
                  <a:lnTo>
                    <a:pt x="796375" y="136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869880" y="2628410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869880" y="3110014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3836" y="2129027"/>
            <a:ext cx="4629911" cy="285902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52552" y="2169835"/>
            <a:ext cx="4233545" cy="4464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confm_lda</a:t>
            </a:r>
            <a:r>
              <a:rPr dirty="0" sz="1350" spc="13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3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table(data7$group,</a:t>
            </a:r>
            <a:r>
              <a:rPr dirty="0" sz="1350" spc="13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pred_lda$class)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confm_lda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91387" y="2800361"/>
            <a:ext cx="46355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29182" y="3011221"/>
            <a:ext cx="726440" cy="4464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2585" algn="l"/>
                <a:tab pos="625475" algn="l"/>
              </a:tabLst>
            </a:pP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50" b="1">
                <a:solidFill>
                  <a:srgbClr val="001F60"/>
                </a:solidFill>
                <a:latin typeface="BIZ UDGothic"/>
                <a:cs typeface="BIZ UDGothic"/>
              </a:rPr>
              <a:t>5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50" b="1">
                <a:solidFill>
                  <a:srgbClr val="001F60"/>
                </a:solidFill>
                <a:latin typeface="BIZ UDGothic"/>
                <a:cs typeface="BIZ UDGothic"/>
              </a:rPr>
              <a:t>2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362585" algn="l"/>
                <a:tab pos="625475" algn="l"/>
              </a:tabLst>
            </a:pP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50" b="1">
                <a:solidFill>
                  <a:srgbClr val="001F60"/>
                </a:solidFill>
                <a:latin typeface="BIZ UDGothic"/>
                <a:cs typeface="BIZ UDGothic"/>
              </a:rPr>
              <a:t>1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50" b="1">
                <a:solidFill>
                  <a:srgbClr val="001F60"/>
                </a:solidFill>
                <a:latin typeface="BIZ UDGothic"/>
                <a:cs typeface="BIZ UDGothic"/>
              </a:rPr>
              <a:t>5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2552" y="3431571"/>
            <a:ext cx="3006725" cy="14992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prop.table(confm_lda,</a:t>
            </a:r>
            <a:r>
              <a:rPr dirty="0" sz="1350" spc="254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BIZ UDGothic"/>
                <a:cs typeface="BIZ UDGothic"/>
              </a:rPr>
              <a:t>1)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0000"/>
              </a:buClr>
              <a:buFont typeface="BIZ UDGothic"/>
              <a:buChar char="&gt;"/>
            </a:pPr>
            <a:endParaRPr sz="1350">
              <a:latin typeface="BIZ UDGothic"/>
              <a:cs typeface="BIZ UDGothic"/>
            </a:endParaRPr>
          </a:p>
          <a:p>
            <a:pPr algn="r" marR="881380">
              <a:lnSpc>
                <a:spcPct val="100000"/>
              </a:lnSpc>
              <a:tabLst>
                <a:tab pos="875665" algn="l"/>
              </a:tabLst>
            </a:pP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endParaRPr sz="1350">
              <a:latin typeface="BIZ UDGothic"/>
              <a:cs typeface="BIZ UDGothic"/>
            </a:endParaRPr>
          </a:p>
          <a:p>
            <a:pPr algn="r" marR="881380">
              <a:lnSpc>
                <a:spcPct val="100000"/>
              </a:lnSpc>
              <a:spcBef>
                <a:spcPts val="40"/>
              </a:spcBef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spc="8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0.7142857</a:t>
            </a:r>
            <a:r>
              <a:rPr dirty="0" sz="13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0.2857143</a:t>
            </a:r>
            <a:endParaRPr sz="1350">
              <a:latin typeface="BIZ UDGothic"/>
              <a:cs typeface="BIZ UDGothic"/>
            </a:endParaRPr>
          </a:p>
          <a:p>
            <a:pPr algn="r" marR="881380">
              <a:lnSpc>
                <a:spcPct val="100000"/>
              </a:lnSpc>
              <a:spcBef>
                <a:spcPts val="35"/>
              </a:spcBef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350" spc="8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0.1666667</a:t>
            </a:r>
            <a:r>
              <a:rPr dirty="0" sz="13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0.8333333</a:t>
            </a:r>
            <a:endParaRPr sz="1350">
              <a:latin typeface="BIZ UDGothic"/>
              <a:cs typeface="BIZ UDGothic"/>
            </a:endParaRPr>
          </a:p>
          <a:p>
            <a:pPr marL="12700" marR="5080">
              <a:lnSpc>
                <a:spcPts val="1670"/>
              </a:lnSpc>
              <a:spcBef>
                <a:spcPts val="5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sum(diag(prop.table(confm_lda)))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[1]</a:t>
            </a:r>
            <a:r>
              <a:rPr dirty="0" sz="1350" spc="6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0.7692308</a:t>
            </a:r>
            <a:endParaRPr sz="1350">
              <a:latin typeface="BIZ UDGothic"/>
              <a:cs typeface="BIZ UDGothic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441316" y="1088129"/>
              <a:ext cx="1315720" cy="295910"/>
            </a:xfrm>
            <a:custGeom>
              <a:avLst/>
              <a:gdLst/>
              <a:ahLst/>
              <a:cxnLst/>
              <a:rect l="l" t="t" r="r" b="b"/>
              <a:pathLst>
                <a:path w="1315720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1315720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1315720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1315720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1315720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1315720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1315720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1315720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1315720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1315720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1315720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1315720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1315720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  <a:path w="1315720" h="295909">
                  <a:moveTo>
                    <a:pt x="1019376" y="63102"/>
                  </a:moveTo>
                  <a:lnTo>
                    <a:pt x="982016" y="63102"/>
                  </a:lnTo>
                  <a:lnTo>
                    <a:pt x="982016" y="5964"/>
                  </a:lnTo>
                  <a:lnTo>
                    <a:pt x="1019376" y="5964"/>
                  </a:lnTo>
                  <a:lnTo>
                    <a:pt x="1019376" y="63102"/>
                  </a:lnTo>
                  <a:close/>
                </a:path>
                <a:path w="1315720" h="295909">
                  <a:moveTo>
                    <a:pt x="890973" y="221016"/>
                  </a:moveTo>
                  <a:lnTo>
                    <a:pt x="850856" y="209008"/>
                  </a:lnTo>
                  <a:lnTo>
                    <a:pt x="829950" y="173689"/>
                  </a:lnTo>
                  <a:lnTo>
                    <a:pt x="825986" y="138449"/>
                  </a:lnTo>
                  <a:lnTo>
                    <a:pt x="825986" y="104543"/>
                  </a:lnTo>
                  <a:lnTo>
                    <a:pt x="834904" y="55156"/>
                  </a:lnTo>
                  <a:lnTo>
                    <a:pt x="862050" y="27313"/>
                  </a:lnTo>
                  <a:lnTo>
                    <a:pt x="890973" y="21976"/>
                  </a:lnTo>
                  <a:lnTo>
                    <a:pt x="902049" y="22633"/>
                  </a:lnTo>
                  <a:lnTo>
                    <a:pt x="941400" y="45404"/>
                  </a:lnTo>
                  <a:lnTo>
                    <a:pt x="947345" y="56509"/>
                  </a:lnTo>
                  <a:lnTo>
                    <a:pt x="890973" y="56509"/>
                  </a:lnTo>
                  <a:lnTo>
                    <a:pt x="883448" y="57343"/>
                  </a:lnTo>
                  <a:lnTo>
                    <a:pt x="862871" y="96066"/>
                  </a:lnTo>
                  <a:lnTo>
                    <a:pt x="862404" y="108938"/>
                  </a:lnTo>
                  <a:lnTo>
                    <a:pt x="862404" y="134054"/>
                  </a:lnTo>
                  <a:lnTo>
                    <a:pt x="868526" y="173140"/>
                  </a:lnTo>
                  <a:lnTo>
                    <a:pt x="890973" y="186482"/>
                  </a:lnTo>
                  <a:lnTo>
                    <a:pt x="947471" y="186482"/>
                  </a:lnTo>
                  <a:lnTo>
                    <a:pt x="946060" y="189818"/>
                  </a:lnTo>
                  <a:lnTo>
                    <a:pt x="911811" y="218426"/>
                  </a:lnTo>
                  <a:lnTo>
                    <a:pt x="901912" y="220369"/>
                  </a:lnTo>
                  <a:lnTo>
                    <a:pt x="890973" y="221016"/>
                  </a:lnTo>
                  <a:close/>
                </a:path>
                <a:path w="1315720" h="295909">
                  <a:moveTo>
                    <a:pt x="947471" y="186482"/>
                  </a:moveTo>
                  <a:lnTo>
                    <a:pt x="890973" y="186482"/>
                  </a:lnTo>
                  <a:lnTo>
                    <a:pt x="898497" y="185648"/>
                  </a:lnTo>
                  <a:lnTo>
                    <a:pt x="904747" y="183147"/>
                  </a:lnTo>
                  <a:lnTo>
                    <a:pt x="919159" y="146150"/>
                  </a:lnTo>
                  <a:lnTo>
                    <a:pt x="919541" y="134054"/>
                  </a:lnTo>
                  <a:lnTo>
                    <a:pt x="919541" y="108938"/>
                  </a:lnTo>
                  <a:lnTo>
                    <a:pt x="913420" y="69852"/>
                  </a:lnTo>
                  <a:lnTo>
                    <a:pt x="890973" y="56509"/>
                  </a:lnTo>
                  <a:lnTo>
                    <a:pt x="947345" y="56509"/>
                  </a:lnTo>
                  <a:lnTo>
                    <a:pt x="949994" y="63102"/>
                  </a:lnTo>
                  <a:lnTo>
                    <a:pt x="1019376" y="63102"/>
                  </a:lnTo>
                  <a:lnTo>
                    <a:pt x="1019376" y="96066"/>
                  </a:lnTo>
                  <a:lnTo>
                    <a:pt x="955645" y="96066"/>
                  </a:lnTo>
                  <a:lnTo>
                    <a:pt x="955854" y="97531"/>
                  </a:lnTo>
                  <a:lnTo>
                    <a:pt x="955845" y="146150"/>
                  </a:lnTo>
                  <a:lnTo>
                    <a:pt x="955645" y="147553"/>
                  </a:lnTo>
                  <a:lnTo>
                    <a:pt x="1019376" y="147553"/>
                  </a:lnTo>
                  <a:lnTo>
                    <a:pt x="1019376" y="180517"/>
                  </a:lnTo>
                  <a:lnTo>
                    <a:pt x="949994" y="180517"/>
                  </a:lnTo>
                  <a:lnTo>
                    <a:pt x="947471" y="186482"/>
                  </a:lnTo>
                  <a:close/>
                </a:path>
                <a:path w="1315720" h="295909">
                  <a:moveTo>
                    <a:pt x="1019376" y="147553"/>
                  </a:moveTo>
                  <a:lnTo>
                    <a:pt x="982016" y="147553"/>
                  </a:lnTo>
                  <a:lnTo>
                    <a:pt x="982016" y="96066"/>
                  </a:lnTo>
                  <a:lnTo>
                    <a:pt x="1019376" y="96066"/>
                  </a:lnTo>
                  <a:lnTo>
                    <a:pt x="1019376" y="147553"/>
                  </a:lnTo>
                  <a:close/>
                </a:path>
                <a:path w="1315720" h="295909">
                  <a:moveTo>
                    <a:pt x="1019376" y="277840"/>
                  </a:moveTo>
                  <a:lnTo>
                    <a:pt x="982016" y="277840"/>
                  </a:lnTo>
                  <a:lnTo>
                    <a:pt x="982016" y="180517"/>
                  </a:lnTo>
                  <a:lnTo>
                    <a:pt x="1019376" y="180517"/>
                  </a:lnTo>
                  <a:lnTo>
                    <a:pt x="1019376" y="277840"/>
                  </a:lnTo>
                  <a:close/>
                </a:path>
                <a:path w="1315720" h="295909">
                  <a:moveTo>
                    <a:pt x="1076513" y="291967"/>
                  </a:moveTo>
                  <a:lnTo>
                    <a:pt x="1038840" y="291967"/>
                  </a:lnTo>
                  <a:lnTo>
                    <a:pt x="1038840" y="0"/>
                  </a:lnTo>
                  <a:lnTo>
                    <a:pt x="1076513" y="0"/>
                  </a:lnTo>
                  <a:lnTo>
                    <a:pt x="1076513" y="291967"/>
                  </a:lnTo>
                  <a:close/>
                </a:path>
                <a:path w="1315720" h="295909">
                  <a:moveTo>
                    <a:pt x="1186394" y="92613"/>
                  </a:moveTo>
                  <a:lnTo>
                    <a:pt x="1156255" y="72834"/>
                  </a:lnTo>
                  <a:lnTo>
                    <a:pt x="1158976" y="68021"/>
                  </a:lnTo>
                  <a:lnTo>
                    <a:pt x="1162405" y="62749"/>
                  </a:lnTo>
                  <a:lnTo>
                    <a:pt x="1195341" y="32964"/>
                  </a:lnTo>
                  <a:lnTo>
                    <a:pt x="1233799" y="25115"/>
                  </a:lnTo>
                  <a:lnTo>
                    <a:pt x="1243041" y="25409"/>
                  </a:lnTo>
                  <a:lnTo>
                    <a:pt x="1284747" y="38742"/>
                  </a:lnTo>
                  <a:lnTo>
                    <a:pt x="1302647" y="60905"/>
                  </a:lnTo>
                  <a:lnTo>
                    <a:pt x="1229927" y="60905"/>
                  </a:lnTo>
                  <a:lnTo>
                    <a:pt x="1225794" y="61323"/>
                  </a:lnTo>
                  <a:lnTo>
                    <a:pt x="1190161" y="86125"/>
                  </a:lnTo>
                  <a:lnTo>
                    <a:pt x="1186394" y="92613"/>
                  </a:lnTo>
                  <a:close/>
                </a:path>
                <a:path w="1315720" h="295909">
                  <a:moveTo>
                    <a:pt x="1315425" y="254922"/>
                  </a:moveTo>
                  <a:lnTo>
                    <a:pt x="1155313" y="254922"/>
                  </a:lnTo>
                  <a:lnTo>
                    <a:pt x="1155313" y="224783"/>
                  </a:lnTo>
                  <a:lnTo>
                    <a:pt x="1244997" y="132379"/>
                  </a:lnTo>
                  <a:lnTo>
                    <a:pt x="1250124" y="126519"/>
                  </a:lnTo>
                  <a:lnTo>
                    <a:pt x="1266450" y="90415"/>
                  </a:lnTo>
                  <a:lnTo>
                    <a:pt x="1266450" y="78695"/>
                  </a:lnTo>
                  <a:lnTo>
                    <a:pt x="1234113" y="60905"/>
                  </a:lnTo>
                  <a:lnTo>
                    <a:pt x="1302647" y="60905"/>
                  </a:lnTo>
                  <a:lnTo>
                    <a:pt x="1305514" y="68021"/>
                  </a:lnTo>
                  <a:lnTo>
                    <a:pt x="1306948" y="75451"/>
                  </a:lnTo>
                  <a:lnTo>
                    <a:pt x="1306948" y="86334"/>
                  </a:lnTo>
                  <a:lnTo>
                    <a:pt x="1293988" y="130002"/>
                  </a:lnTo>
                  <a:lnTo>
                    <a:pt x="1207742" y="221644"/>
                  </a:lnTo>
                  <a:lnTo>
                    <a:pt x="1315425" y="221644"/>
                  </a:lnTo>
                  <a:lnTo>
                    <a:pt x="1315425" y="254922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61566" y="2439161"/>
            <a:ext cx="6642100" cy="1663064"/>
            <a:chOff x="1861566" y="2439161"/>
            <a:chExt cx="6642100" cy="1663064"/>
          </a:xfrm>
        </p:grpSpPr>
        <p:sp>
          <p:nvSpPr>
            <p:cNvPr id="3" name="object 3" descr=""/>
            <p:cNvSpPr/>
            <p:nvPr/>
          </p:nvSpPr>
          <p:spPr>
            <a:xfrm>
              <a:off x="1872996" y="2450591"/>
              <a:ext cx="6619240" cy="1640205"/>
            </a:xfrm>
            <a:custGeom>
              <a:avLst/>
              <a:gdLst/>
              <a:ahLst/>
              <a:cxnLst/>
              <a:rect l="l" t="t" r="r" b="b"/>
              <a:pathLst>
                <a:path w="6619240" h="1640204">
                  <a:moveTo>
                    <a:pt x="6457187" y="1639823"/>
                  </a:moveTo>
                  <a:lnTo>
                    <a:pt x="161543" y="1639823"/>
                  </a:lnTo>
                  <a:lnTo>
                    <a:pt x="118356" y="1633996"/>
                  </a:lnTo>
                  <a:lnTo>
                    <a:pt x="79699" y="1617584"/>
                  </a:lnTo>
                  <a:lnTo>
                    <a:pt x="47053" y="1592198"/>
                  </a:lnTo>
                  <a:lnTo>
                    <a:pt x="21900" y="1559447"/>
                  </a:lnTo>
                  <a:lnTo>
                    <a:pt x="5722" y="1520937"/>
                  </a:lnTo>
                  <a:lnTo>
                    <a:pt x="0" y="1478280"/>
                  </a:lnTo>
                  <a:lnTo>
                    <a:pt x="0" y="161543"/>
                  </a:lnTo>
                  <a:lnTo>
                    <a:pt x="5722" y="118886"/>
                  </a:lnTo>
                  <a:lnTo>
                    <a:pt x="21900" y="80376"/>
                  </a:lnTo>
                  <a:lnTo>
                    <a:pt x="47053" y="47624"/>
                  </a:lnTo>
                  <a:lnTo>
                    <a:pt x="79699" y="22239"/>
                  </a:lnTo>
                  <a:lnTo>
                    <a:pt x="118356" y="5827"/>
                  </a:lnTo>
                  <a:lnTo>
                    <a:pt x="161543" y="0"/>
                  </a:lnTo>
                  <a:lnTo>
                    <a:pt x="6457187" y="0"/>
                  </a:lnTo>
                  <a:lnTo>
                    <a:pt x="6499845" y="5827"/>
                  </a:lnTo>
                  <a:lnTo>
                    <a:pt x="6538355" y="22239"/>
                  </a:lnTo>
                  <a:lnTo>
                    <a:pt x="6571107" y="47624"/>
                  </a:lnTo>
                  <a:lnTo>
                    <a:pt x="6596492" y="80376"/>
                  </a:lnTo>
                  <a:lnTo>
                    <a:pt x="6612904" y="118886"/>
                  </a:lnTo>
                  <a:lnTo>
                    <a:pt x="6618732" y="161543"/>
                  </a:lnTo>
                  <a:lnTo>
                    <a:pt x="6618732" y="1478280"/>
                  </a:lnTo>
                  <a:lnTo>
                    <a:pt x="6612904" y="1520937"/>
                  </a:lnTo>
                  <a:lnTo>
                    <a:pt x="6596492" y="1559447"/>
                  </a:lnTo>
                  <a:lnTo>
                    <a:pt x="6571107" y="1592198"/>
                  </a:lnTo>
                  <a:lnTo>
                    <a:pt x="6538355" y="1617584"/>
                  </a:lnTo>
                  <a:lnTo>
                    <a:pt x="6499845" y="1633996"/>
                  </a:lnTo>
                  <a:lnTo>
                    <a:pt x="6457187" y="1639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872996" y="2450591"/>
              <a:ext cx="6619240" cy="1640205"/>
            </a:xfrm>
            <a:custGeom>
              <a:avLst/>
              <a:gdLst/>
              <a:ahLst/>
              <a:cxnLst/>
              <a:rect l="l" t="t" r="r" b="b"/>
              <a:pathLst>
                <a:path w="6619240" h="1640204">
                  <a:moveTo>
                    <a:pt x="0" y="161543"/>
                  </a:moveTo>
                  <a:lnTo>
                    <a:pt x="5722" y="118886"/>
                  </a:lnTo>
                  <a:lnTo>
                    <a:pt x="21900" y="80376"/>
                  </a:lnTo>
                  <a:lnTo>
                    <a:pt x="47053" y="47624"/>
                  </a:lnTo>
                  <a:lnTo>
                    <a:pt x="79699" y="22239"/>
                  </a:lnTo>
                  <a:lnTo>
                    <a:pt x="118356" y="5827"/>
                  </a:lnTo>
                  <a:lnTo>
                    <a:pt x="161543" y="0"/>
                  </a:lnTo>
                  <a:lnTo>
                    <a:pt x="6457187" y="0"/>
                  </a:lnTo>
                  <a:lnTo>
                    <a:pt x="6499845" y="5827"/>
                  </a:lnTo>
                  <a:lnTo>
                    <a:pt x="6538355" y="22239"/>
                  </a:lnTo>
                  <a:lnTo>
                    <a:pt x="6571107" y="47624"/>
                  </a:lnTo>
                  <a:lnTo>
                    <a:pt x="6596492" y="80376"/>
                  </a:lnTo>
                  <a:lnTo>
                    <a:pt x="6612904" y="118886"/>
                  </a:lnTo>
                  <a:lnTo>
                    <a:pt x="6618732" y="161543"/>
                  </a:lnTo>
                  <a:lnTo>
                    <a:pt x="6618732" y="1478280"/>
                  </a:lnTo>
                  <a:lnTo>
                    <a:pt x="6612904" y="1520937"/>
                  </a:lnTo>
                  <a:lnTo>
                    <a:pt x="6596492" y="1559447"/>
                  </a:lnTo>
                  <a:lnTo>
                    <a:pt x="6571107" y="1592198"/>
                  </a:lnTo>
                  <a:lnTo>
                    <a:pt x="6538355" y="1617584"/>
                  </a:lnTo>
                  <a:lnTo>
                    <a:pt x="6499845" y="1633996"/>
                  </a:lnTo>
                  <a:lnTo>
                    <a:pt x="6457187" y="1639823"/>
                  </a:lnTo>
                  <a:lnTo>
                    <a:pt x="161543" y="1639823"/>
                  </a:lnTo>
                  <a:lnTo>
                    <a:pt x="118356" y="1633996"/>
                  </a:lnTo>
                  <a:lnTo>
                    <a:pt x="79699" y="1617584"/>
                  </a:lnTo>
                  <a:lnTo>
                    <a:pt x="47053" y="1592198"/>
                  </a:lnTo>
                  <a:lnTo>
                    <a:pt x="21900" y="1559447"/>
                  </a:lnTo>
                  <a:lnTo>
                    <a:pt x="5722" y="1520937"/>
                  </a:lnTo>
                  <a:lnTo>
                    <a:pt x="0" y="1478280"/>
                  </a:lnTo>
                  <a:lnTo>
                    <a:pt x="0" y="161543"/>
                  </a:lnTo>
                  <a:close/>
                </a:path>
              </a:pathLst>
            </a:custGeom>
            <a:ln w="22859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753197" y="3053200"/>
              <a:ext cx="2823845" cy="419100"/>
            </a:xfrm>
            <a:custGeom>
              <a:avLst/>
              <a:gdLst/>
              <a:ahLst/>
              <a:cxnLst/>
              <a:rect l="l" t="t" r="r" b="b"/>
              <a:pathLst>
                <a:path w="2823845" h="419100">
                  <a:moveTo>
                    <a:pt x="56961" y="361346"/>
                  </a:moveTo>
                  <a:lnTo>
                    <a:pt x="0" y="361346"/>
                  </a:lnTo>
                  <a:lnTo>
                    <a:pt x="0" y="40495"/>
                  </a:lnTo>
                  <a:lnTo>
                    <a:pt x="121487" y="40495"/>
                  </a:lnTo>
                  <a:lnTo>
                    <a:pt x="133599" y="40912"/>
                  </a:lnTo>
                  <a:lnTo>
                    <a:pt x="175055" y="50814"/>
                  </a:lnTo>
                  <a:lnTo>
                    <a:pt x="209821" y="78154"/>
                  </a:lnTo>
                  <a:lnTo>
                    <a:pt x="215767" y="88111"/>
                  </a:lnTo>
                  <a:lnTo>
                    <a:pt x="56961" y="88111"/>
                  </a:lnTo>
                  <a:lnTo>
                    <a:pt x="56961" y="185123"/>
                  </a:lnTo>
                  <a:lnTo>
                    <a:pt x="215617" y="185123"/>
                  </a:lnTo>
                  <a:lnTo>
                    <a:pt x="212713" y="190685"/>
                  </a:lnTo>
                  <a:lnTo>
                    <a:pt x="205704" y="200239"/>
                  </a:lnTo>
                  <a:lnTo>
                    <a:pt x="197138" y="208653"/>
                  </a:lnTo>
                  <a:lnTo>
                    <a:pt x="187014" y="215926"/>
                  </a:lnTo>
                  <a:lnTo>
                    <a:pt x="175333" y="222058"/>
                  </a:lnTo>
                  <a:lnTo>
                    <a:pt x="180186" y="232739"/>
                  </a:lnTo>
                  <a:lnTo>
                    <a:pt x="56961" y="232739"/>
                  </a:lnTo>
                  <a:lnTo>
                    <a:pt x="56961" y="361346"/>
                  </a:lnTo>
                  <a:close/>
                </a:path>
                <a:path w="2823845" h="419100">
                  <a:moveTo>
                    <a:pt x="215617" y="185123"/>
                  </a:moveTo>
                  <a:lnTo>
                    <a:pt x="109471" y="185123"/>
                  </a:lnTo>
                  <a:lnTo>
                    <a:pt x="124699" y="184400"/>
                  </a:lnTo>
                  <a:lnTo>
                    <a:pt x="137451" y="182230"/>
                  </a:lnTo>
                  <a:lnTo>
                    <a:pt x="167837" y="152443"/>
                  </a:lnTo>
                  <a:lnTo>
                    <a:pt x="168658" y="130387"/>
                  </a:lnTo>
                  <a:lnTo>
                    <a:pt x="167879" y="121473"/>
                  </a:lnTo>
                  <a:lnTo>
                    <a:pt x="139510" y="91059"/>
                  </a:lnTo>
                  <a:lnTo>
                    <a:pt x="114367" y="88111"/>
                  </a:lnTo>
                  <a:lnTo>
                    <a:pt x="215767" y="88111"/>
                  </a:lnTo>
                  <a:lnTo>
                    <a:pt x="225174" y="128607"/>
                  </a:lnTo>
                  <a:lnTo>
                    <a:pt x="225174" y="145072"/>
                  </a:lnTo>
                  <a:lnTo>
                    <a:pt x="224395" y="157435"/>
                  </a:lnTo>
                  <a:lnTo>
                    <a:pt x="222058" y="169158"/>
                  </a:lnTo>
                  <a:lnTo>
                    <a:pt x="218165" y="180242"/>
                  </a:lnTo>
                  <a:lnTo>
                    <a:pt x="215617" y="185123"/>
                  </a:lnTo>
                  <a:close/>
                </a:path>
                <a:path w="2823845" h="419100">
                  <a:moveTo>
                    <a:pt x="238079" y="361346"/>
                  </a:moveTo>
                  <a:lnTo>
                    <a:pt x="176223" y="361346"/>
                  </a:lnTo>
                  <a:lnTo>
                    <a:pt x="122377" y="232739"/>
                  </a:lnTo>
                  <a:lnTo>
                    <a:pt x="180186" y="232739"/>
                  </a:lnTo>
                  <a:lnTo>
                    <a:pt x="191186" y="257047"/>
                  </a:lnTo>
                  <a:lnTo>
                    <a:pt x="198988" y="274416"/>
                  </a:lnTo>
                  <a:lnTo>
                    <a:pt x="214424" y="308988"/>
                  </a:lnTo>
                  <a:lnTo>
                    <a:pt x="222225" y="326357"/>
                  </a:lnTo>
                  <a:lnTo>
                    <a:pt x="230110" y="343810"/>
                  </a:lnTo>
                  <a:lnTo>
                    <a:pt x="238079" y="361346"/>
                  </a:lnTo>
                  <a:close/>
                </a:path>
                <a:path w="2823845" h="419100">
                  <a:moveTo>
                    <a:pt x="618116" y="70756"/>
                  </a:moveTo>
                  <a:lnTo>
                    <a:pt x="390717" y="70756"/>
                  </a:lnTo>
                  <a:lnTo>
                    <a:pt x="390717" y="24920"/>
                  </a:lnTo>
                  <a:lnTo>
                    <a:pt x="618116" y="24920"/>
                  </a:lnTo>
                  <a:lnTo>
                    <a:pt x="618116" y="70756"/>
                  </a:lnTo>
                  <a:close/>
                </a:path>
                <a:path w="2823845" h="419100">
                  <a:moveTo>
                    <a:pt x="388047" y="236299"/>
                  </a:moveTo>
                  <a:lnTo>
                    <a:pt x="388047" y="190463"/>
                  </a:lnTo>
                  <a:lnTo>
                    <a:pt x="426762" y="190463"/>
                  </a:lnTo>
                  <a:lnTo>
                    <a:pt x="426762" y="70756"/>
                  </a:lnTo>
                  <a:lnTo>
                    <a:pt x="481053" y="70756"/>
                  </a:lnTo>
                  <a:lnTo>
                    <a:pt x="481053" y="190018"/>
                  </a:lnTo>
                  <a:lnTo>
                    <a:pt x="629775" y="190018"/>
                  </a:lnTo>
                  <a:lnTo>
                    <a:pt x="605433" y="229957"/>
                  </a:lnTo>
                  <a:lnTo>
                    <a:pt x="560390" y="232683"/>
                  </a:lnTo>
                  <a:lnTo>
                    <a:pt x="448568" y="235854"/>
                  </a:lnTo>
                  <a:lnTo>
                    <a:pt x="388047" y="236299"/>
                  </a:lnTo>
                  <a:close/>
                </a:path>
                <a:path w="2823845" h="419100">
                  <a:moveTo>
                    <a:pt x="629775" y="190018"/>
                  </a:moveTo>
                  <a:lnTo>
                    <a:pt x="481053" y="190018"/>
                  </a:lnTo>
                  <a:lnTo>
                    <a:pt x="529114" y="188683"/>
                  </a:lnTo>
                  <a:lnTo>
                    <a:pt x="529114" y="70756"/>
                  </a:lnTo>
                  <a:lnTo>
                    <a:pt x="583405" y="70756"/>
                  </a:lnTo>
                  <a:lnTo>
                    <a:pt x="583405" y="186458"/>
                  </a:lnTo>
                  <a:lnTo>
                    <a:pt x="629490" y="186458"/>
                  </a:lnTo>
                  <a:lnTo>
                    <a:pt x="629775" y="190018"/>
                  </a:lnTo>
                  <a:close/>
                </a:path>
                <a:path w="2823845" h="419100">
                  <a:moveTo>
                    <a:pt x="629490" y="186458"/>
                  </a:moveTo>
                  <a:lnTo>
                    <a:pt x="583405" y="186458"/>
                  </a:lnTo>
                  <a:lnTo>
                    <a:pt x="590822" y="185865"/>
                  </a:lnTo>
                  <a:lnTo>
                    <a:pt x="598313" y="185345"/>
                  </a:lnTo>
                  <a:lnTo>
                    <a:pt x="613443" y="184455"/>
                  </a:lnTo>
                  <a:lnTo>
                    <a:pt x="629241" y="183343"/>
                  </a:lnTo>
                  <a:lnTo>
                    <a:pt x="629490" y="186458"/>
                  </a:lnTo>
                  <a:close/>
                </a:path>
                <a:path w="2823845" h="419100">
                  <a:moveTo>
                    <a:pt x="710232" y="294595"/>
                  </a:moveTo>
                  <a:lnTo>
                    <a:pt x="654161" y="294595"/>
                  </a:lnTo>
                  <a:lnTo>
                    <a:pt x="654161" y="0"/>
                  </a:lnTo>
                  <a:lnTo>
                    <a:pt x="710232" y="0"/>
                  </a:lnTo>
                  <a:lnTo>
                    <a:pt x="710232" y="111252"/>
                  </a:lnTo>
                  <a:lnTo>
                    <a:pt x="764523" y="111252"/>
                  </a:lnTo>
                  <a:lnTo>
                    <a:pt x="764523" y="160202"/>
                  </a:lnTo>
                  <a:lnTo>
                    <a:pt x="710232" y="160202"/>
                  </a:lnTo>
                  <a:lnTo>
                    <a:pt x="710232" y="294595"/>
                  </a:lnTo>
                  <a:close/>
                </a:path>
                <a:path w="2823845" h="419100">
                  <a:moveTo>
                    <a:pt x="720022" y="409407"/>
                  </a:moveTo>
                  <a:lnTo>
                    <a:pt x="452573" y="409407"/>
                  </a:lnTo>
                  <a:lnTo>
                    <a:pt x="452573" y="272344"/>
                  </a:lnTo>
                  <a:lnTo>
                    <a:pt x="509089" y="272344"/>
                  </a:lnTo>
                  <a:lnTo>
                    <a:pt x="509089" y="361346"/>
                  </a:lnTo>
                  <a:lnTo>
                    <a:pt x="720022" y="361346"/>
                  </a:lnTo>
                  <a:lnTo>
                    <a:pt x="720022" y="409407"/>
                  </a:lnTo>
                  <a:close/>
                </a:path>
                <a:path w="2823845" h="419100">
                  <a:moveTo>
                    <a:pt x="1142780" y="417862"/>
                  </a:moveTo>
                  <a:lnTo>
                    <a:pt x="870880" y="417862"/>
                  </a:lnTo>
                  <a:lnTo>
                    <a:pt x="870880" y="301270"/>
                  </a:lnTo>
                  <a:lnTo>
                    <a:pt x="1076029" y="301270"/>
                  </a:lnTo>
                  <a:lnTo>
                    <a:pt x="1076029" y="271899"/>
                  </a:lnTo>
                  <a:lnTo>
                    <a:pt x="868655" y="271899"/>
                  </a:lnTo>
                  <a:lnTo>
                    <a:pt x="868655" y="227844"/>
                  </a:lnTo>
                  <a:lnTo>
                    <a:pt x="1130320" y="227844"/>
                  </a:lnTo>
                  <a:lnTo>
                    <a:pt x="1130320" y="343546"/>
                  </a:lnTo>
                  <a:lnTo>
                    <a:pt x="925171" y="343546"/>
                  </a:lnTo>
                  <a:lnTo>
                    <a:pt x="925171" y="373361"/>
                  </a:lnTo>
                  <a:lnTo>
                    <a:pt x="1142780" y="373361"/>
                  </a:lnTo>
                  <a:lnTo>
                    <a:pt x="1142780" y="417862"/>
                  </a:lnTo>
                  <a:close/>
                </a:path>
                <a:path w="2823845" h="419100">
                  <a:moveTo>
                    <a:pt x="1000378" y="196693"/>
                  </a:moveTo>
                  <a:lnTo>
                    <a:pt x="804129" y="196693"/>
                  </a:lnTo>
                  <a:lnTo>
                    <a:pt x="804129" y="12015"/>
                  </a:lnTo>
                  <a:lnTo>
                    <a:pt x="858420" y="12015"/>
                  </a:lnTo>
                  <a:lnTo>
                    <a:pt x="858420" y="63636"/>
                  </a:lnTo>
                  <a:lnTo>
                    <a:pt x="1000378" y="63636"/>
                  </a:lnTo>
                  <a:lnTo>
                    <a:pt x="1000378" y="109471"/>
                  </a:lnTo>
                  <a:lnTo>
                    <a:pt x="858420" y="109471"/>
                  </a:lnTo>
                  <a:lnTo>
                    <a:pt x="858420" y="150857"/>
                  </a:lnTo>
                  <a:lnTo>
                    <a:pt x="1000378" y="150857"/>
                  </a:lnTo>
                  <a:lnTo>
                    <a:pt x="1000378" y="196693"/>
                  </a:lnTo>
                  <a:close/>
                </a:path>
                <a:path w="2823845" h="419100">
                  <a:moveTo>
                    <a:pt x="1000378" y="63636"/>
                  </a:moveTo>
                  <a:lnTo>
                    <a:pt x="946087" y="63636"/>
                  </a:lnTo>
                  <a:lnTo>
                    <a:pt x="946087" y="12015"/>
                  </a:lnTo>
                  <a:lnTo>
                    <a:pt x="1000378" y="12015"/>
                  </a:lnTo>
                  <a:lnTo>
                    <a:pt x="1000378" y="63636"/>
                  </a:lnTo>
                  <a:close/>
                </a:path>
                <a:path w="2823845" h="419100">
                  <a:moveTo>
                    <a:pt x="1000378" y="150857"/>
                  </a:moveTo>
                  <a:lnTo>
                    <a:pt x="946087" y="150857"/>
                  </a:lnTo>
                  <a:lnTo>
                    <a:pt x="946087" y="109471"/>
                  </a:lnTo>
                  <a:lnTo>
                    <a:pt x="1000378" y="109471"/>
                  </a:lnTo>
                  <a:lnTo>
                    <a:pt x="1000378" y="150857"/>
                  </a:lnTo>
                  <a:close/>
                </a:path>
                <a:path w="2823845" h="419100">
                  <a:moveTo>
                    <a:pt x="1130320" y="209153"/>
                  </a:moveTo>
                  <a:lnTo>
                    <a:pt x="1074694" y="209153"/>
                  </a:lnTo>
                  <a:lnTo>
                    <a:pt x="1074694" y="168658"/>
                  </a:lnTo>
                  <a:lnTo>
                    <a:pt x="1020848" y="168658"/>
                  </a:lnTo>
                  <a:lnTo>
                    <a:pt x="1020848" y="121932"/>
                  </a:lnTo>
                  <a:lnTo>
                    <a:pt x="1074694" y="121932"/>
                  </a:lnTo>
                  <a:lnTo>
                    <a:pt x="1074694" y="91671"/>
                  </a:lnTo>
                  <a:lnTo>
                    <a:pt x="1020848" y="91671"/>
                  </a:lnTo>
                  <a:lnTo>
                    <a:pt x="1020848" y="44945"/>
                  </a:lnTo>
                  <a:lnTo>
                    <a:pt x="1074694" y="44945"/>
                  </a:lnTo>
                  <a:lnTo>
                    <a:pt x="1074694" y="0"/>
                  </a:lnTo>
                  <a:lnTo>
                    <a:pt x="1130320" y="0"/>
                  </a:lnTo>
                  <a:lnTo>
                    <a:pt x="1130320" y="209153"/>
                  </a:lnTo>
                  <a:close/>
                </a:path>
                <a:path w="2823845" h="419100">
                  <a:moveTo>
                    <a:pt x="1570878" y="256324"/>
                  </a:moveTo>
                  <a:lnTo>
                    <a:pt x="1191731" y="256324"/>
                  </a:lnTo>
                  <a:lnTo>
                    <a:pt x="1191731" y="209153"/>
                  </a:lnTo>
                  <a:lnTo>
                    <a:pt x="1570878" y="209153"/>
                  </a:lnTo>
                  <a:lnTo>
                    <a:pt x="1570878" y="256324"/>
                  </a:lnTo>
                  <a:close/>
                </a:path>
                <a:path w="2823845" h="419100">
                  <a:moveTo>
                    <a:pt x="1415570" y="324410"/>
                  </a:moveTo>
                  <a:lnTo>
                    <a:pt x="1359499" y="324410"/>
                  </a:lnTo>
                  <a:lnTo>
                    <a:pt x="1359499" y="256324"/>
                  </a:lnTo>
                  <a:lnTo>
                    <a:pt x="1415570" y="256324"/>
                  </a:lnTo>
                  <a:lnTo>
                    <a:pt x="1415570" y="324410"/>
                  </a:lnTo>
                  <a:close/>
                </a:path>
                <a:path w="2823845" h="419100">
                  <a:moveTo>
                    <a:pt x="1525932" y="409407"/>
                  </a:moveTo>
                  <a:lnTo>
                    <a:pt x="1245132" y="409407"/>
                  </a:lnTo>
                  <a:lnTo>
                    <a:pt x="1245132" y="292370"/>
                  </a:lnTo>
                  <a:lnTo>
                    <a:pt x="1301203" y="292370"/>
                  </a:lnTo>
                  <a:lnTo>
                    <a:pt x="1301203" y="361791"/>
                  </a:lnTo>
                  <a:lnTo>
                    <a:pt x="1525932" y="361791"/>
                  </a:lnTo>
                  <a:lnTo>
                    <a:pt x="1525932" y="409407"/>
                  </a:lnTo>
                  <a:close/>
                </a:path>
                <a:path w="2823845" h="419100">
                  <a:moveTo>
                    <a:pt x="1517922" y="177113"/>
                  </a:moveTo>
                  <a:lnTo>
                    <a:pt x="1244687" y="177113"/>
                  </a:lnTo>
                  <a:lnTo>
                    <a:pt x="1244687" y="8900"/>
                  </a:lnTo>
                  <a:lnTo>
                    <a:pt x="1300313" y="8900"/>
                  </a:lnTo>
                  <a:lnTo>
                    <a:pt x="1300313" y="50730"/>
                  </a:lnTo>
                  <a:lnTo>
                    <a:pt x="1517922" y="50730"/>
                  </a:lnTo>
                  <a:lnTo>
                    <a:pt x="1517922" y="97011"/>
                  </a:lnTo>
                  <a:lnTo>
                    <a:pt x="1300313" y="97011"/>
                  </a:lnTo>
                  <a:lnTo>
                    <a:pt x="1300313" y="130832"/>
                  </a:lnTo>
                  <a:lnTo>
                    <a:pt x="1517922" y="130832"/>
                  </a:lnTo>
                  <a:lnTo>
                    <a:pt x="1517922" y="177113"/>
                  </a:lnTo>
                  <a:close/>
                </a:path>
                <a:path w="2823845" h="419100">
                  <a:moveTo>
                    <a:pt x="1517922" y="50730"/>
                  </a:moveTo>
                  <a:lnTo>
                    <a:pt x="1462296" y="50730"/>
                  </a:lnTo>
                  <a:lnTo>
                    <a:pt x="1462296" y="8900"/>
                  </a:lnTo>
                  <a:lnTo>
                    <a:pt x="1517922" y="8900"/>
                  </a:lnTo>
                  <a:lnTo>
                    <a:pt x="1517922" y="50730"/>
                  </a:lnTo>
                  <a:close/>
                </a:path>
                <a:path w="2823845" h="419100">
                  <a:moveTo>
                    <a:pt x="1517922" y="130832"/>
                  </a:moveTo>
                  <a:lnTo>
                    <a:pt x="1462296" y="130832"/>
                  </a:lnTo>
                  <a:lnTo>
                    <a:pt x="1462296" y="97011"/>
                  </a:lnTo>
                  <a:lnTo>
                    <a:pt x="1517922" y="97011"/>
                  </a:lnTo>
                  <a:lnTo>
                    <a:pt x="1517922" y="130832"/>
                  </a:lnTo>
                  <a:close/>
                </a:path>
                <a:path w="2823845" h="419100">
                  <a:moveTo>
                    <a:pt x="1940235" y="242084"/>
                  </a:moveTo>
                  <a:lnTo>
                    <a:pt x="1884163" y="242084"/>
                  </a:lnTo>
                  <a:lnTo>
                    <a:pt x="1884163" y="128607"/>
                  </a:lnTo>
                  <a:lnTo>
                    <a:pt x="1811182" y="128607"/>
                  </a:lnTo>
                  <a:lnTo>
                    <a:pt x="1811182" y="80991"/>
                  </a:lnTo>
                  <a:lnTo>
                    <a:pt x="1884163" y="80991"/>
                  </a:lnTo>
                  <a:lnTo>
                    <a:pt x="1884163" y="0"/>
                  </a:lnTo>
                  <a:lnTo>
                    <a:pt x="1940235" y="0"/>
                  </a:lnTo>
                  <a:lnTo>
                    <a:pt x="1940235" y="242084"/>
                  </a:lnTo>
                  <a:close/>
                </a:path>
                <a:path w="2823845" h="419100">
                  <a:moveTo>
                    <a:pt x="1628729" y="241639"/>
                  </a:moveTo>
                  <a:lnTo>
                    <a:pt x="1594018" y="200698"/>
                  </a:lnTo>
                  <a:lnTo>
                    <a:pt x="1602710" y="193898"/>
                  </a:lnTo>
                  <a:lnTo>
                    <a:pt x="1611429" y="186847"/>
                  </a:lnTo>
                  <a:lnTo>
                    <a:pt x="1646028" y="156809"/>
                  </a:lnTo>
                  <a:lnTo>
                    <a:pt x="1675844" y="126382"/>
                  </a:lnTo>
                  <a:lnTo>
                    <a:pt x="1691489" y="83438"/>
                  </a:lnTo>
                  <a:lnTo>
                    <a:pt x="1691920" y="72536"/>
                  </a:lnTo>
                  <a:lnTo>
                    <a:pt x="1691920" y="15575"/>
                  </a:lnTo>
                  <a:lnTo>
                    <a:pt x="1748881" y="15575"/>
                  </a:lnTo>
                  <a:lnTo>
                    <a:pt x="1748881" y="78321"/>
                  </a:lnTo>
                  <a:lnTo>
                    <a:pt x="1749326" y="85441"/>
                  </a:lnTo>
                  <a:lnTo>
                    <a:pt x="1767052" y="127643"/>
                  </a:lnTo>
                  <a:lnTo>
                    <a:pt x="1796596" y="153082"/>
                  </a:lnTo>
                  <a:lnTo>
                    <a:pt x="1722181" y="153082"/>
                  </a:lnTo>
                  <a:lnTo>
                    <a:pt x="1695035" y="184678"/>
                  </a:lnTo>
                  <a:lnTo>
                    <a:pt x="1687470" y="191715"/>
                  </a:lnTo>
                  <a:lnTo>
                    <a:pt x="1656848" y="218526"/>
                  </a:lnTo>
                  <a:lnTo>
                    <a:pt x="1648198" y="225730"/>
                  </a:lnTo>
                  <a:lnTo>
                    <a:pt x="1628729" y="241639"/>
                  </a:lnTo>
                  <a:close/>
                </a:path>
                <a:path w="2823845" h="419100">
                  <a:moveTo>
                    <a:pt x="1810292" y="226954"/>
                  </a:moveTo>
                  <a:lnTo>
                    <a:pt x="1775303" y="200809"/>
                  </a:lnTo>
                  <a:lnTo>
                    <a:pt x="1741761" y="173664"/>
                  </a:lnTo>
                  <a:lnTo>
                    <a:pt x="1722626" y="153082"/>
                  </a:lnTo>
                  <a:lnTo>
                    <a:pt x="1796596" y="153082"/>
                  </a:lnTo>
                  <a:lnTo>
                    <a:pt x="1802087" y="157449"/>
                  </a:lnTo>
                  <a:lnTo>
                    <a:pt x="1810292" y="163762"/>
                  </a:lnTo>
                  <a:lnTo>
                    <a:pt x="1826646" y="176000"/>
                  </a:lnTo>
                  <a:lnTo>
                    <a:pt x="1842778" y="187793"/>
                  </a:lnTo>
                  <a:lnTo>
                    <a:pt x="1810292" y="226954"/>
                  </a:lnTo>
                  <a:close/>
                </a:path>
                <a:path w="2823845" h="419100">
                  <a:moveTo>
                    <a:pt x="1940235" y="418752"/>
                  </a:moveTo>
                  <a:lnTo>
                    <a:pt x="1884163" y="418752"/>
                  </a:lnTo>
                  <a:lnTo>
                    <a:pt x="1884163" y="308390"/>
                  </a:lnTo>
                  <a:lnTo>
                    <a:pt x="1666109" y="308390"/>
                  </a:lnTo>
                  <a:lnTo>
                    <a:pt x="1666109" y="260774"/>
                  </a:lnTo>
                  <a:lnTo>
                    <a:pt x="1940235" y="260774"/>
                  </a:lnTo>
                  <a:lnTo>
                    <a:pt x="1940235" y="418752"/>
                  </a:lnTo>
                  <a:close/>
                </a:path>
                <a:path w="2823845" h="419100">
                  <a:moveTo>
                    <a:pt x="2392808" y="89446"/>
                  </a:moveTo>
                  <a:lnTo>
                    <a:pt x="2339852" y="89446"/>
                  </a:lnTo>
                  <a:lnTo>
                    <a:pt x="2339852" y="8455"/>
                  </a:lnTo>
                  <a:lnTo>
                    <a:pt x="2392808" y="8455"/>
                  </a:lnTo>
                  <a:lnTo>
                    <a:pt x="2392808" y="89446"/>
                  </a:lnTo>
                  <a:close/>
                </a:path>
                <a:path w="2823845" h="419100">
                  <a:moveTo>
                    <a:pt x="2210799" y="313285"/>
                  </a:moveTo>
                  <a:lnTo>
                    <a:pt x="2169803" y="305720"/>
                  </a:lnTo>
                  <a:lnTo>
                    <a:pt x="2131324" y="266253"/>
                  </a:lnTo>
                  <a:lnTo>
                    <a:pt x="2120087" y="222865"/>
                  </a:lnTo>
                  <a:lnTo>
                    <a:pt x="2118683" y="196248"/>
                  </a:lnTo>
                  <a:lnTo>
                    <a:pt x="2118683" y="148187"/>
                  </a:lnTo>
                  <a:lnTo>
                    <a:pt x="2124301" y="98235"/>
                  </a:lnTo>
                  <a:lnTo>
                    <a:pt x="2141156" y="61411"/>
                  </a:lnTo>
                  <a:lnTo>
                    <a:pt x="2188757" y="33041"/>
                  </a:lnTo>
                  <a:lnTo>
                    <a:pt x="2210799" y="31150"/>
                  </a:lnTo>
                  <a:lnTo>
                    <a:pt x="2226500" y="32082"/>
                  </a:lnTo>
                  <a:lnTo>
                    <a:pt x="2264423" y="46058"/>
                  </a:lnTo>
                  <a:lnTo>
                    <a:pt x="2289079" y="76054"/>
                  </a:lnTo>
                  <a:lnTo>
                    <a:pt x="2290705" y="80101"/>
                  </a:lnTo>
                  <a:lnTo>
                    <a:pt x="2210799" y="80101"/>
                  </a:lnTo>
                  <a:lnTo>
                    <a:pt x="2200133" y="81283"/>
                  </a:lnTo>
                  <a:lnTo>
                    <a:pt x="2172473" y="122321"/>
                  </a:lnTo>
                  <a:lnTo>
                    <a:pt x="2170304" y="154417"/>
                  </a:lnTo>
                  <a:lnTo>
                    <a:pt x="2170304" y="190018"/>
                  </a:lnTo>
                  <a:lnTo>
                    <a:pt x="2175185" y="234866"/>
                  </a:lnTo>
                  <a:lnTo>
                    <a:pt x="2210799" y="264334"/>
                  </a:lnTo>
                  <a:lnTo>
                    <a:pt x="2290884" y="264334"/>
                  </a:lnTo>
                  <a:lnTo>
                    <a:pt x="2288884" y="269062"/>
                  </a:lnTo>
                  <a:lnTo>
                    <a:pt x="2263978" y="298600"/>
                  </a:lnTo>
                  <a:lnTo>
                    <a:pt x="2226305" y="312367"/>
                  </a:lnTo>
                  <a:lnTo>
                    <a:pt x="2210799" y="313285"/>
                  </a:lnTo>
                  <a:close/>
                </a:path>
                <a:path w="2823845" h="419100">
                  <a:moveTo>
                    <a:pt x="2290884" y="264334"/>
                  </a:moveTo>
                  <a:lnTo>
                    <a:pt x="2210799" y="264334"/>
                  </a:lnTo>
                  <a:lnTo>
                    <a:pt x="2221466" y="263152"/>
                  </a:lnTo>
                  <a:lnTo>
                    <a:pt x="2230324" y="259606"/>
                  </a:lnTo>
                  <a:lnTo>
                    <a:pt x="2249126" y="222114"/>
                  </a:lnTo>
                  <a:lnTo>
                    <a:pt x="2251295" y="190018"/>
                  </a:lnTo>
                  <a:lnTo>
                    <a:pt x="2251295" y="154417"/>
                  </a:lnTo>
                  <a:lnTo>
                    <a:pt x="2246414" y="109569"/>
                  </a:lnTo>
                  <a:lnTo>
                    <a:pt x="2210799" y="80101"/>
                  </a:lnTo>
                  <a:lnTo>
                    <a:pt x="2290705" y="80101"/>
                  </a:lnTo>
                  <a:lnTo>
                    <a:pt x="2294461" y="89446"/>
                  </a:lnTo>
                  <a:lnTo>
                    <a:pt x="2392808" y="89446"/>
                  </a:lnTo>
                  <a:lnTo>
                    <a:pt x="2392808" y="136172"/>
                  </a:lnTo>
                  <a:lnTo>
                    <a:pt x="2302471" y="136172"/>
                  </a:lnTo>
                  <a:lnTo>
                    <a:pt x="2302767" y="138249"/>
                  </a:lnTo>
                  <a:lnTo>
                    <a:pt x="2302916" y="140251"/>
                  </a:lnTo>
                  <a:lnTo>
                    <a:pt x="2302916" y="205000"/>
                  </a:lnTo>
                  <a:lnTo>
                    <a:pt x="2302755" y="207165"/>
                  </a:lnTo>
                  <a:lnTo>
                    <a:pt x="2302471" y="209153"/>
                  </a:lnTo>
                  <a:lnTo>
                    <a:pt x="2392808" y="209153"/>
                  </a:lnTo>
                  <a:lnTo>
                    <a:pt x="2392808" y="255879"/>
                  </a:lnTo>
                  <a:lnTo>
                    <a:pt x="2294461" y="255879"/>
                  </a:lnTo>
                  <a:lnTo>
                    <a:pt x="2290884" y="264334"/>
                  </a:lnTo>
                  <a:close/>
                </a:path>
                <a:path w="2823845" h="419100">
                  <a:moveTo>
                    <a:pt x="2392808" y="209153"/>
                  </a:moveTo>
                  <a:lnTo>
                    <a:pt x="2339852" y="209153"/>
                  </a:lnTo>
                  <a:lnTo>
                    <a:pt x="2339852" y="136172"/>
                  </a:lnTo>
                  <a:lnTo>
                    <a:pt x="2392808" y="136172"/>
                  </a:lnTo>
                  <a:lnTo>
                    <a:pt x="2392808" y="209153"/>
                  </a:lnTo>
                  <a:close/>
                </a:path>
                <a:path w="2823845" h="419100">
                  <a:moveTo>
                    <a:pt x="2392808" y="393832"/>
                  </a:moveTo>
                  <a:lnTo>
                    <a:pt x="2339852" y="393832"/>
                  </a:lnTo>
                  <a:lnTo>
                    <a:pt x="2339852" y="255879"/>
                  </a:lnTo>
                  <a:lnTo>
                    <a:pt x="2392808" y="255879"/>
                  </a:lnTo>
                  <a:lnTo>
                    <a:pt x="2392808" y="393832"/>
                  </a:lnTo>
                  <a:close/>
                </a:path>
                <a:path w="2823845" h="419100">
                  <a:moveTo>
                    <a:pt x="2473799" y="413857"/>
                  </a:moveTo>
                  <a:lnTo>
                    <a:pt x="2420398" y="413857"/>
                  </a:lnTo>
                  <a:lnTo>
                    <a:pt x="2420398" y="0"/>
                  </a:lnTo>
                  <a:lnTo>
                    <a:pt x="2473799" y="0"/>
                  </a:lnTo>
                  <a:lnTo>
                    <a:pt x="2473799" y="413857"/>
                  </a:lnTo>
                  <a:close/>
                </a:path>
                <a:path w="2823845" h="419100">
                  <a:moveTo>
                    <a:pt x="2693633" y="146407"/>
                  </a:moveTo>
                  <a:lnTo>
                    <a:pt x="2666042" y="100126"/>
                  </a:lnTo>
                  <a:lnTo>
                    <a:pt x="2773289" y="40495"/>
                  </a:lnTo>
                  <a:lnTo>
                    <a:pt x="2823575" y="40495"/>
                  </a:lnTo>
                  <a:lnTo>
                    <a:pt x="2823575" y="104576"/>
                  </a:lnTo>
                  <a:lnTo>
                    <a:pt x="2766614" y="104576"/>
                  </a:lnTo>
                  <a:lnTo>
                    <a:pt x="2693633" y="146407"/>
                  </a:lnTo>
                  <a:close/>
                </a:path>
                <a:path w="2823845" h="419100">
                  <a:moveTo>
                    <a:pt x="2823575" y="361346"/>
                  </a:moveTo>
                  <a:lnTo>
                    <a:pt x="2766614" y="361346"/>
                  </a:lnTo>
                  <a:lnTo>
                    <a:pt x="2766614" y="104576"/>
                  </a:lnTo>
                  <a:lnTo>
                    <a:pt x="2823575" y="104576"/>
                  </a:lnTo>
                  <a:lnTo>
                    <a:pt x="2823575" y="361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11445" y="1666777"/>
            <a:ext cx="1566545" cy="215265"/>
          </a:xfrm>
          <a:custGeom>
            <a:avLst/>
            <a:gdLst/>
            <a:ahLst/>
            <a:cxnLst/>
            <a:rect l="l" t="t" r="r" b="b"/>
            <a:pathLst>
              <a:path w="1566545" h="215264">
                <a:moveTo>
                  <a:pt x="51360" y="215161"/>
                </a:moveTo>
                <a:lnTo>
                  <a:pt x="33834" y="215161"/>
                </a:lnTo>
                <a:lnTo>
                  <a:pt x="25622" y="204421"/>
                </a:lnTo>
                <a:lnTo>
                  <a:pt x="8093" y="168739"/>
                </a:lnTo>
                <a:lnTo>
                  <a:pt x="470" y="127834"/>
                </a:lnTo>
                <a:lnTo>
                  <a:pt x="0" y="114144"/>
                </a:lnTo>
                <a:lnTo>
                  <a:pt x="0" y="103019"/>
                </a:lnTo>
                <a:lnTo>
                  <a:pt x="4525" y="61727"/>
                </a:lnTo>
                <a:lnTo>
                  <a:pt x="18561" y="24651"/>
                </a:lnTo>
                <a:lnTo>
                  <a:pt x="33796" y="2670"/>
                </a:lnTo>
                <a:lnTo>
                  <a:pt x="51360" y="2670"/>
                </a:lnTo>
                <a:lnTo>
                  <a:pt x="43628" y="15250"/>
                </a:lnTo>
                <a:lnTo>
                  <a:pt x="37119" y="27692"/>
                </a:lnTo>
                <a:lnTo>
                  <a:pt x="24757" y="64412"/>
                </a:lnTo>
                <a:lnTo>
                  <a:pt x="20877" y="103019"/>
                </a:lnTo>
                <a:lnTo>
                  <a:pt x="20877" y="114144"/>
                </a:lnTo>
                <a:lnTo>
                  <a:pt x="27461" y="163981"/>
                </a:lnTo>
                <a:lnTo>
                  <a:pt x="43373" y="201989"/>
                </a:lnTo>
                <a:lnTo>
                  <a:pt x="51360" y="215161"/>
                </a:lnTo>
                <a:close/>
              </a:path>
              <a:path w="1566545" h="215264">
                <a:moveTo>
                  <a:pt x="94995" y="110584"/>
                </a:moveTo>
                <a:lnTo>
                  <a:pt x="77170" y="110584"/>
                </a:lnTo>
                <a:lnTo>
                  <a:pt x="82399" y="18467"/>
                </a:lnTo>
                <a:lnTo>
                  <a:pt x="169287" y="18467"/>
                </a:lnTo>
                <a:lnTo>
                  <a:pt x="169287" y="36935"/>
                </a:lnTo>
                <a:lnTo>
                  <a:pt x="100408" y="36935"/>
                </a:lnTo>
                <a:lnTo>
                  <a:pt x="98086" y="90781"/>
                </a:lnTo>
                <a:lnTo>
                  <a:pt x="163292" y="90781"/>
                </a:lnTo>
                <a:lnTo>
                  <a:pt x="169698" y="97901"/>
                </a:lnTo>
                <a:lnTo>
                  <a:pt x="119184" y="97901"/>
                </a:lnTo>
                <a:lnTo>
                  <a:pt x="113404" y="99098"/>
                </a:lnTo>
                <a:lnTo>
                  <a:pt x="103269" y="103884"/>
                </a:lnTo>
                <a:lnTo>
                  <a:pt x="98821" y="106915"/>
                </a:lnTo>
                <a:lnTo>
                  <a:pt x="94995" y="110584"/>
                </a:lnTo>
                <a:close/>
              </a:path>
              <a:path w="1566545" h="215264">
                <a:moveTo>
                  <a:pt x="163292" y="90781"/>
                </a:moveTo>
                <a:lnTo>
                  <a:pt x="98086" y="90781"/>
                </a:lnTo>
                <a:lnTo>
                  <a:pt x="99284" y="87736"/>
                </a:lnTo>
                <a:lnTo>
                  <a:pt x="103083" y="85120"/>
                </a:lnTo>
                <a:lnTo>
                  <a:pt x="115881" y="80749"/>
                </a:lnTo>
                <a:lnTo>
                  <a:pt x="122540" y="79656"/>
                </a:lnTo>
                <a:lnTo>
                  <a:pt x="137610" y="79656"/>
                </a:lnTo>
                <a:lnTo>
                  <a:pt x="144848" y="81022"/>
                </a:lnTo>
                <a:lnTo>
                  <a:pt x="157496" y="86487"/>
                </a:lnTo>
                <a:lnTo>
                  <a:pt x="162759" y="90189"/>
                </a:lnTo>
                <a:lnTo>
                  <a:pt x="163292" y="90781"/>
                </a:lnTo>
                <a:close/>
              </a:path>
              <a:path w="1566545" h="215264">
                <a:moveTo>
                  <a:pt x="168926" y="167100"/>
                </a:moveTo>
                <a:lnTo>
                  <a:pt x="129813" y="167100"/>
                </a:lnTo>
                <a:lnTo>
                  <a:pt x="135540" y="166094"/>
                </a:lnTo>
                <a:lnTo>
                  <a:pt x="144835" y="162070"/>
                </a:lnTo>
                <a:lnTo>
                  <a:pt x="159719" y="139002"/>
                </a:lnTo>
                <a:lnTo>
                  <a:pt x="159719" y="132612"/>
                </a:lnTo>
                <a:lnTo>
                  <a:pt x="133428" y="98412"/>
                </a:lnTo>
                <a:lnTo>
                  <a:pt x="125676" y="97901"/>
                </a:lnTo>
                <a:lnTo>
                  <a:pt x="169698" y="97901"/>
                </a:lnTo>
                <a:lnTo>
                  <a:pt x="179522" y="141280"/>
                </a:lnTo>
                <a:lnTo>
                  <a:pt x="178510" y="147276"/>
                </a:lnTo>
                <a:lnTo>
                  <a:pt x="174461" y="159264"/>
                </a:lnTo>
                <a:lnTo>
                  <a:pt x="171217" y="164648"/>
                </a:lnTo>
                <a:lnTo>
                  <a:pt x="168926" y="167100"/>
                </a:lnTo>
                <a:close/>
              </a:path>
              <a:path w="1566545" h="215264">
                <a:moveTo>
                  <a:pt x="123006" y="185568"/>
                </a:moveTo>
                <a:lnTo>
                  <a:pt x="80726" y="174551"/>
                </a:lnTo>
                <a:lnTo>
                  <a:pt x="68715" y="166116"/>
                </a:lnTo>
                <a:lnTo>
                  <a:pt x="78321" y="150635"/>
                </a:lnTo>
                <a:lnTo>
                  <a:pt x="84788" y="154963"/>
                </a:lnTo>
                <a:lnTo>
                  <a:pt x="90863" y="158560"/>
                </a:lnTo>
                <a:lnTo>
                  <a:pt x="96546" y="161426"/>
                </a:lnTo>
                <a:lnTo>
                  <a:pt x="101837" y="163561"/>
                </a:lnTo>
                <a:lnTo>
                  <a:pt x="108630" y="165920"/>
                </a:lnTo>
                <a:lnTo>
                  <a:pt x="115687" y="167100"/>
                </a:lnTo>
                <a:lnTo>
                  <a:pt x="168926" y="167100"/>
                </a:lnTo>
                <a:lnTo>
                  <a:pt x="162291" y="174200"/>
                </a:lnTo>
                <a:lnTo>
                  <a:pt x="130425" y="185287"/>
                </a:lnTo>
                <a:lnTo>
                  <a:pt x="123006" y="185568"/>
                </a:lnTo>
                <a:close/>
              </a:path>
              <a:path w="1566545" h="215264">
                <a:moveTo>
                  <a:pt x="212811" y="215161"/>
                </a:moveTo>
                <a:lnTo>
                  <a:pt x="195320" y="215161"/>
                </a:lnTo>
                <a:lnTo>
                  <a:pt x="203292" y="201986"/>
                </a:lnTo>
                <a:lnTo>
                  <a:pt x="209929" y="189053"/>
                </a:lnTo>
                <a:lnTo>
                  <a:pt x="222089" y="151560"/>
                </a:lnTo>
                <a:lnTo>
                  <a:pt x="225803" y="114144"/>
                </a:lnTo>
                <a:lnTo>
                  <a:pt x="225803" y="103019"/>
                </a:lnTo>
                <a:lnTo>
                  <a:pt x="221914" y="64495"/>
                </a:lnTo>
                <a:lnTo>
                  <a:pt x="209541" y="27710"/>
                </a:lnTo>
                <a:lnTo>
                  <a:pt x="195320" y="2670"/>
                </a:lnTo>
                <a:lnTo>
                  <a:pt x="212849" y="2670"/>
                </a:lnTo>
                <a:lnTo>
                  <a:pt x="233931" y="36488"/>
                </a:lnTo>
                <a:lnTo>
                  <a:pt x="244686" y="75324"/>
                </a:lnTo>
                <a:lnTo>
                  <a:pt x="246680" y="114144"/>
                </a:lnTo>
                <a:lnTo>
                  <a:pt x="246209" y="127787"/>
                </a:lnTo>
                <a:lnTo>
                  <a:pt x="238569" y="168684"/>
                </a:lnTo>
                <a:lnTo>
                  <a:pt x="221024" y="204419"/>
                </a:lnTo>
                <a:lnTo>
                  <a:pt x="212811" y="215161"/>
                </a:lnTo>
                <a:close/>
              </a:path>
              <a:path w="1566545" h="215264">
                <a:moveTo>
                  <a:pt x="428727" y="115702"/>
                </a:moveTo>
                <a:lnTo>
                  <a:pt x="332827" y="115702"/>
                </a:lnTo>
                <a:lnTo>
                  <a:pt x="332827" y="10235"/>
                </a:lnTo>
                <a:lnTo>
                  <a:pt x="352408" y="10235"/>
                </a:lnTo>
                <a:lnTo>
                  <a:pt x="352408" y="47615"/>
                </a:lnTo>
                <a:lnTo>
                  <a:pt x="428727" y="47615"/>
                </a:lnTo>
                <a:lnTo>
                  <a:pt x="428727" y="65416"/>
                </a:lnTo>
                <a:lnTo>
                  <a:pt x="352408" y="65416"/>
                </a:lnTo>
                <a:lnTo>
                  <a:pt x="352408" y="97901"/>
                </a:lnTo>
                <a:lnTo>
                  <a:pt x="428727" y="97901"/>
                </a:lnTo>
                <a:lnTo>
                  <a:pt x="428727" y="115702"/>
                </a:lnTo>
                <a:close/>
              </a:path>
              <a:path w="1566545" h="215264">
                <a:moveTo>
                  <a:pt x="428727" y="47615"/>
                </a:moveTo>
                <a:lnTo>
                  <a:pt x="409146" y="47615"/>
                </a:lnTo>
                <a:lnTo>
                  <a:pt x="409146" y="10235"/>
                </a:lnTo>
                <a:lnTo>
                  <a:pt x="428727" y="10235"/>
                </a:lnTo>
                <a:lnTo>
                  <a:pt x="428727" y="47615"/>
                </a:lnTo>
                <a:close/>
              </a:path>
              <a:path w="1566545" h="215264">
                <a:moveTo>
                  <a:pt x="428727" y="97901"/>
                </a:moveTo>
                <a:lnTo>
                  <a:pt x="409146" y="97901"/>
                </a:lnTo>
                <a:lnTo>
                  <a:pt x="409146" y="65416"/>
                </a:lnTo>
                <a:lnTo>
                  <a:pt x="428727" y="65416"/>
                </a:lnTo>
                <a:lnTo>
                  <a:pt x="428727" y="97901"/>
                </a:lnTo>
                <a:close/>
              </a:path>
              <a:path w="1566545" h="215264">
                <a:moveTo>
                  <a:pt x="493475" y="149745"/>
                </a:moveTo>
                <a:lnTo>
                  <a:pt x="473672" y="149745"/>
                </a:lnTo>
                <a:lnTo>
                  <a:pt x="473672" y="96344"/>
                </a:lnTo>
                <a:lnTo>
                  <a:pt x="436959" y="96344"/>
                </a:lnTo>
                <a:lnTo>
                  <a:pt x="436959" y="78543"/>
                </a:lnTo>
                <a:lnTo>
                  <a:pt x="473672" y="78543"/>
                </a:lnTo>
                <a:lnTo>
                  <a:pt x="473672" y="52288"/>
                </a:lnTo>
                <a:lnTo>
                  <a:pt x="436959" y="52288"/>
                </a:lnTo>
                <a:lnTo>
                  <a:pt x="436959" y="34488"/>
                </a:lnTo>
                <a:lnTo>
                  <a:pt x="473672" y="34488"/>
                </a:lnTo>
                <a:lnTo>
                  <a:pt x="473672" y="0"/>
                </a:lnTo>
                <a:lnTo>
                  <a:pt x="493475" y="0"/>
                </a:lnTo>
                <a:lnTo>
                  <a:pt x="493475" y="149745"/>
                </a:lnTo>
                <a:close/>
              </a:path>
              <a:path w="1566545" h="215264">
                <a:moveTo>
                  <a:pt x="498593" y="205148"/>
                </a:moveTo>
                <a:lnTo>
                  <a:pt x="364423" y="205148"/>
                </a:lnTo>
                <a:lnTo>
                  <a:pt x="364423" y="135504"/>
                </a:lnTo>
                <a:lnTo>
                  <a:pt x="384671" y="135504"/>
                </a:lnTo>
                <a:lnTo>
                  <a:pt x="384671" y="187125"/>
                </a:lnTo>
                <a:lnTo>
                  <a:pt x="498593" y="187125"/>
                </a:lnTo>
                <a:lnTo>
                  <a:pt x="498593" y="205148"/>
                </a:lnTo>
                <a:close/>
              </a:path>
              <a:path w="1566545" h="215264">
                <a:moveTo>
                  <a:pt x="715979" y="134614"/>
                </a:moveTo>
                <a:lnTo>
                  <a:pt x="524626" y="134614"/>
                </a:lnTo>
                <a:lnTo>
                  <a:pt x="524626" y="116814"/>
                </a:lnTo>
                <a:lnTo>
                  <a:pt x="715979" y="116814"/>
                </a:lnTo>
                <a:lnTo>
                  <a:pt x="715979" y="134614"/>
                </a:lnTo>
                <a:close/>
              </a:path>
              <a:path w="1566545" h="215264">
                <a:moveTo>
                  <a:pt x="630538" y="207596"/>
                </a:moveTo>
                <a:lnTo>
                  <a:pt x="610290" y="207596"/>
                </a:lnTo>
                <a:lnTo>
                  <a:pt x="610290" y="134614"/>
                </a:lnTo>
                <a:lnTo>
                  <a:pt x="630538" y="134614"/>
                </a:lnTo>
                <a:lnTo>
                  <a:pt x="630538" y="207596"/>
                </a:lnTo>
                <a:close/>
              </a:path>
              <a:path w="1566545" h="215264">
                <a:moveTo>
                  <a:pt x="545656" y="99236"/>
                </a:moveTo>
                <a:lnTo>
                  <a:pt x="537531" y="83564"/>
                </a:lnTo>
                <a:lnTo>
                  <a:pt x="544329" y="80816"/>
                </a:lnTo>
                <a:lnTo>
                  <a:pt x="551041" y="78028"/>
                </a:lnTo>
                <a:lnTo>
                  <a:pt x="592047" y="58840"/>
                </a:lnTo>
                <a:lnTo>
                  <a:pt x="610067" y="7120"/>
                </a:lnTo>
                <a:lnTo>
                  <a:pt x="630315" y="7120"/>
                </a:lnTo>
                <a:lnTo>
                  <a:pt x="630315" y="31727"/>
                </a:lnTo>
                <a:lnTo>
                  <a:pt x="630701" y="35812"/>
                </a:lnTo>
                <a:lnTo>
                  <a:pt x="648746" y="59186"/>
                </a:lnTo>
                <a:lnTo>
                  <a:pt x="618874" y="59186"/>
                </a:lnTo>
                <a:lnTo>
                  <a:pt x="581730" y="84258"/>
                </a:lnTo>
                <a:lnTo>
                  <a:pt x="553242" y="96450"/>
                </a:lnTo>
                <a:lnTo>
                  <a:pt x="545656" y="99236"/>
                </a:lnTo>
                <a:close/>
              </a:path>
              <a:path w="1566545" h="215264">
                <a:moveTo>
                  <a:pt x="620120" y="60817"/>
                </a:moveTo>
                <a:lnTo>
                  <a:pt x="618874" y="59186"/>
                </a:lnTo>
                <a:lnTo>
                  <a:pt x="621405" y="59186"/>
                </a:lnTo>
                <a:lnTo>
                  <a:pt x="620120" y="60817"/>
                </a:lnTo>
                <a:close/>
              </a:path>
              <a:path w="1566545" h="215264">
                <a:moveTo>
                  <a:pt x="694289" y="98791"/>
                </a:moveTo>
                <a:lnTo>
                  <a:pt x="658587" y="84019"/>
                </a:lnTo>
                <a:lnTo>
                  <a:pt x="621767" y="62973"/>
                </a:lnTo>
                <a:lnTo>
                  <a:pt x="620120" y="60817"/>
                </a:lnTo>
                <a:lnTo>
                  <a:pt x="621405" y="59186"/>
                </a:lnTo>
                <a:lnTo>
                  <a:pt x="648746" y="59186"/>
                </a:lnTo>
                <a:lnTo>
                  <a:pt x="657725" y="63788"/>
                </a:lnTo>
                <a:lnTo>
                  <a:pt x="663504" y="66609"/>
                </a:lnTo>
                <a:lnTo>
                  <a:pt x="702184" y="83348"/>
                </a:lnTo>
                <a:lnTo>
                  <a:pt x="694289" y="98791"/>
                </a:lnTo>
                <a:close/>
              </a:path>
              <a:path w="1566545" h="215264">
                <a:moveTo>
                  <a:pt x="955393" y="149300"/>
                </a:moveTo>
                <a:lnTo>
                  <a:pt x="935368" y="149300"/>
                </a:lnTo>
                <a:lnTo>
                  <a:pt x="935368" y="66528"/>
                </a:lnTo>
                <a:lnTo>
                  <a:pt x="889532" y="66528"/>
                </a:lnTo>
                <a:lnTo>
                  <a:pt x="889532" y="48505"/>
                </a:lnTo>
                <a:lnTo>
                  <a:pt x="935368" y="48505"/>
                </a:lnTo>
                <a:lnTo>
                  <a:pt x="935368" y="0"/>
                </a:lnTo>
                <a:lnTo>
                  <a:pt x="955393" y="0"/>
                </a:lnTo>
                <a:lnTo>
                  <a:pt x="955393" y="149300"/>
                </a:lnTo>
                <a:close/>
              </a:path>
              <a:path w="1566545" h="215264">
                <a:moveTo>
                  <a:pt x="796220" y="125492"/>
                </a:moveTo>
                <a:lnTo>
                  <a:pt x="784510" y="111676"/>
                </a:lnTo>
                <a:lnTo>
                  <a:pt x="790866" y="106565"/>
                </a:lnTo>
                <a:lnTo>
                  <a:pt x="797312" y="101267"/>
                </a:lnTo>
                <a:lnTo>
                  <a:pt x="827314" y="73572"/>
                </a:lnTo>
                <a:lnTo>
                  <a:pt x="836131" y="48981"/>
                </a:lnTo>
                <a:lnTo>
                  <a:pt x="836131" y="9567"/>
                </a:lnTo>
                <a:lnTo>
                  <a:pt x="856602" y="9567"/>
                </a:lnTo>
                <a:lnTo>
                  <a:pt x="856611" y="48981"/>
                </a:lnTo>
                <a:lnTo>
                  <a:pt x="870269" y="77208"/>
                </a:lnTo>
                <a:lnTo>
                  <a:pt x="845623" y="77208"/>
                </a:lnTo>
                <a:lnTo>
                  <a:pt x="846466" y="79862"/>
                </a:lnTo>
                <a:lnTo>
                  <a:pt x="847127" y="80530"/>
                </a:lnTo>
                <a:lnTo>
                  <a:pt x="816337" y="109927"/>
                </a:lnTo>
                <a:lnTo>
                  <a:pt x="801546" y="121643"/>
                </a:lnTo>
                <a:lnTo>
                  <a:pt x="796220" y="125492"/>
                </a:lnTo>
                <a:close/>
              </a:path>
              <a:path w="1566545" h="215264">
                <a:moveTo>
                  <a:pt x="847127" y="80530"/>
                </a:moveTo>
                <a:lnTo>
                  <a:pt x="846466" y="79862"/>
                </a:lnTo>
                <a:lnTo>
                  <a:pt x="845623" y="77208"/>
                </a:lnTo>
                <a:lnTo>
                  <a:pt x="848936" y="77208"/>
                </a:lnTo>
                <a:lnTo>
                  <a:pt x="848757" y="78360"/>
                </a:lnTo>
                <a:lnTo>
                  <a:pt x="847127" y="80530"/>
                </a:lnTo>
                <a:close/>
              </a:path>
              <a:path w="1566545" h="215264">
                <a:moveTo>
                  <a:pt x="894062" y="118817"/>
                </a:moveTo>
                <a:lnTo>
                  <a:pt x="852309" y="85770"/>
                </a:lnTo>
                <a:lnTo>
                  <a:pt x="847127" y="80530"/>
                </a:lnTo>
                <a:lnTo>
                  <a:pt x="848757" y="78360"/>
                </a:lnTo>
                <a:lnTo>
                  <a:pt x="848936" y="77208"/>
                </a:lnTo>
                <a:lnTo>
                  <a:pt x="870269" y="77208"/>
                </a:lnTo>
                <a:lnTo>
                  <a:pt x="872845" y="79934"/>
                </a:lnTo>
                <a:lnTo>
                  <a:pt x="877777" y="83473"/>
                </a:lnTo>
                <a:lnTo>
                  <a:pt x="883090" y="87528"/>
                </a:lnTo>
                <a:lnTo>
                  <a:pt x="905330" y="105439"/>
                </a:lnTo>
                <a:lnTo>
                  <a:pt x="894062" y="118817"/>
                </a:lnTo>
                <a:close/>
              </a:path>
              <a:path w="1566545" h="215264">
                <a:moveTo>
                  <a:pt x="960511" y="205148"/>
                </a:moveTo>
                <a:lnTo>
                  <a:pt x="826564" y="205148"/>
                </a:lnTo>
                <a:lnTo>
                  <a:pt x="826564" y="133057"/>
                </a:lnTo>
                <a:lnTo>
                  <a:pt x="846811" y="133057"/>
                </a:lnTo>
                <a:lnTo>
                  <a:pt x="846811" y="187125"/>
                </a:lnTo>
                <a:lnTo>
                  <a:pt x="960511" y="187125"/>
                </a:lnTo>
                <a:lnTo>
                  <a:pt x="960511" y="205148"/>
                </a:lnTo>
                <a:close/>
              </a:path>
              <a:path w="1566545" h="215264">
                <a:moveTo>
                  <a:pt x="1162100" y="51620"/>
                </a:moveTo>
                <a:lnTo>
                  <a:pt x="1142297" y="51620"/>
                </a:lnTo>
                <a:lnTo>
                  <a:pt x="1142297" y="0"/>
                </a:lnTo>
                <a:lnTo>
                  <a:pt x="1162100" y="0"/>
                </a:lnTo>
                <a:lnTo>
                  <a:pt x="1162100" y="51620"/>
                </a:lnTo>
                <a:close/>
              </a:path>
              <a:path w="1566545" h="215264">
                <a:moveTo>
                  <a:pt x="1117154" y="125714"/>
                </a:moveTo>
                <a:lnTo>
                  <a:pt x="1097351" y="125714"/>
                </a:lnTo>
                <a:lnTo>
                  <a:pt x="1097351" y="2670"/>
                </a:lnTo>
                <a:lnTo>
                  <a:pt x="1117154" y="2670"/>
                </a:lnTo>
                <a:lnTo>
                  <a:pt x="1117154" y="51620"/>
                </a:lnTo>
                <a:lnTo>
                  <a:pt x="1162100" y="51620"/>
                </a:lnTo>
                <a:lnTo>
                  <a:pt x="1162100" y="69866"/>
                </a:lnTo>
                <a:lnTo>
                  <a:pt x="1117154" y="69866"/>
                </a:lnTo>
                <a:lnTo>
                  <a:pt x="1117154" y="125714"/>
                </a:lnTo>
                <a:close/>
              </a:path>
              <a:path w="1566545" h="215264">
                <a:moveTo>
                  <a:pt x="1162100" y="126159"/>
                </a:moveTo>
                <a:lnTo>
                  <a:pt x="1142297" y="126159"/>
                </a:lnTo>
                <a:lnTo>
                  <a:pt x="1142297" y="69866"/>
                </a:lnTo>
                <a:lnTo>
                  <a:pt x="1162100" y="69866"/>
                </a:lnTo>
                <a:lnTo>
                  <a:pt x="1162100" y="126159"/>
                </a:lnTo>
                <a:close/>
              </a:path>
              <a:path w="1566545" h="215264">
                <a:moveTo>
                  <a:pt x="994332" y="113699"/>
                </a:moveTo>
                <a:lnTo>
                  <a:pt x="994332" y="11570"/>
                </a:lnTo>
                <a:lnTo>
                  <a:pt x="1074656" y="11570"/>
                </a:lnTo>
                <a:lnTo>
                  <a:pt x="1074656" y="29370"/>
                </a:lnTo>
                <a:lnTo>
                  <a:pt x="1014135" y="29370"/>
                </a:lnTo>
                <a:lnTo>
                  <a:pt x="1014135" y="53623"/>
                </a:lnTo>
                <a:lnTo>
                  <a:pt x="1073321" y="53623"/>
                </a:lnTo>
                <a:lnTo>
                  <a:pt x="1073321" y="71423"/>
                </a:lnTo>
                <a:lnTo>
                  <a:pt x="1014135" y="71423"/>
                </a:lnTo>
                <a:lnTo>
                  <a:pt x="1014135" y="95899"/>
                </a:lnTo>
                <a:lnTo>
                  <a:pt x="1085014" y="95899"/>
                </a:lnTo>
                <a:lnTo>
                  <a:pt x="1086671" y="109885"/>
                </a:lnTo>
                <a:lnTo>
                  <a:pt x="1039925" y="113364"/>
                </a:lnTo>
                <a:lnTo>
                  <a:pt x="1032501" y="113514"/>
                </a:lnTo>
                <a:lnTo>
                  <a:pt x="994332" y="113699"/>
                </a:lnTo>
                <a:close/>
              </a:path>
              <a:path w="1566545" h="215264">
                <a:moveTo>
                  <a:pt x="1085014" y="95899"/>
                </a:moveTo>
                <a:lnTo>
                  <a:pt x="1021255" y="95899"/>
                </a:lnTo>
                <a:lnTo>
                  <a:pt x="1037336" y="95739"/>
                </a:lnTo>
                <a:lnTo>
                  <a:pt x="1042553" y="95597"/>
                </a:lnTo>
                <a:lnTo>
                  <a:pt x="1084592" y="92339"/>
                </a:lnTo>
                <a:lnTo>
                  <a:pt x="1085014" y="95899"/>
                </a:lnTo>
                <a:close/>
              </a:path>
              <a:path w="1566545" h="215264">
                <a:moveTo>
                  <a:pt x="1162100" y="209376"/>
                </a:moveTo>
                <a:lnTo>
                  <a:pt x="1142074" y="209376"/>
                </a:lnTo>
                <a:lnTo>
                  <a:pt x="1142074" y="151970"/>
                </a:lnTo>
                <a:lnTo>
                  <a:pt x="1025260" y="151970"/>
                </a:lnTo>
                <a:lnTo>
                  <a:pt x="1025260" y="133947"/>
                </a:lnTo>
                <a:lnTo>
                  <a:pt x="1162100" y="133947"/>
                </a:lnTo>
                <a:lnTo>
                  <a:pt x="1162100" y="209376"/>
                </a:lnTo>
                <a:close/>
              </a:path>
              <a:path w="1566545" h="215264">
                <a:moveTo>
                  <a:pt x="1260259" y="160870"/>
                </a:moveTo>
                <a:lnTo>
                  <a:pt x="1244146" y="160870"/>
                </a:lnTo>
                <a:lnTo>
                  <a:pt x="1237022" y="159595"/>
                </a:lnTo>
                <a:lnTo>
                  <a:pt x="1203063" y="127539"/>
                </a:lnTo>
                <a:lnTo>
                  <a:pt x="1201928" y="122115"/>
                </a:lnTo>
                <a:lnTo>
                  <a:pt x="1201928" y="99134"/>
                </a:lnTo>
                <a:lnTo>
                  <a:pt x="1224648" y="66695"/>
                </a:lnTo>
                <a:lnTo>
                  <a:pt x="1244173" y="60298"/>
                </a:lnTo>
                <a:lnTo>
                  <a:pt x="1260231" y="60298"/>
                </a:lnTo>
                <a:lnTo>
                  <a:pt x="1267341" y="61578"/>
                </a:lnTo>
                <a:lnTo>
                  <a:pt x="1279748" y="66698"/>
                </a:lnTo>
                <a:lnTo>
                  <a:pt x="1284996" y="70085"/>
                </a:lnTo>
                <a:lnTo>
                  <a:pt x="1293602" y="78543"/>
                </a:lnTo>
                <a:lnTo>
                  <a:pt x="1247465" y="78543"/>
                </a:lnTo>
                <a:lnTo>
                  <a:pt x="1243175" y="79240"/>
                </a:lnTo>
                <a:lnTo>
                  <a:pt x="1221286" y="102034"/>
                </a:lnTo>
                <a:lnTo>
                  <a:pt x="1221286" y="119213"/>
                </a:lnTo>
                <a:lnTo>
                  <a:pt x="1247425" y="142847"/>
                </a:lnTo>
                <a:lnTo>
                  <a:pt x="1293559" y="142847"/>
                </a:lnTo>
                <a:lnTo>
                  <a:pt x="1284954" y="151164"/>
                </a:lnTo>
                <a:lnTo>
                  <a:pt x="1279726" y="154499"/>
                </a:lnTo>
                <a:lnTo>
                  <a:pt x="1267370" y="159596"/>
                </a:lnTo>
                <a:lnTo>
                  <a:pt x="1260259" y="160870"/>
                </a:lnTo>
                <a:close/>
              </a:path>
              <a:path w="1566545" h="215264">
                <a:moveTo>
                  <a:pt x="1293559" y="142847"/>
                </a:moveTo>
                <a:lnTo>
                  <a:pt x="1256977" y="142847"/>
                </a:lnTo>
                <a:lnTo>
                  <a:pt x="1261251" y="142159"/>
                </a:lnTo>
                <a:lnTo>
                  <a:pt x="1268823" y="139405"/>
                </a:lnTo>
                <a:lnTo>
                  <a:pt x="1283132" y="119213"/>
                </a:lnTo>
                <a:lnTo>
                  <a:pt x="1283131" y="102034"/>
                </a:lnTo>
                <a:lnTo>
                  <a:pt x="1252214" y="78543"/>
                </a:lnTo>
                <a:lnTo>
                  <a:pt x="1293602" y="78543"/>
                </a:lnTo>
                <a:lnTo>
                  <a:pt x="1296856" y="83265"/>
                </a:lnTo>
                <a:lnTo>
                  <a:pt x="1301371" y="93850"/>
                </a:lnTo>
                <a:lnTo>
                  <a:pt x="1302488" y="99134"/>
                </a:lnTo>
                <a:lnTo>
                  <a:pt x="1302488" y="122115"/>
                </a:lnTo>
                <a:lnTo>
                  <a:pt x="1301358" y="127471"/>
                </a:lnTo>
                <a:lnTo>
                  <a:pt x="1296782" y="138192"/>
                </a:lnTo>
                <a:lnTo>
                  <a:pt x="1293559" y="142847"/>
                </a:lnTo>
                <a:close/>
              </a:path>
              <a:path w="1566545" h="215264">
                <a:moveTo>
                  <a:pt x="1352786" y="207596"/>
                </a:moveTo>
                <a:lnTo>
                  <a:pt x="1332538" y="207596"/>
                </a:lnTo>
                <a:lnTo>
                  <a:pt x="1332538" y="0"/>
                </a:lnTo>
                <a:lnTo>
                  <a:pt x="1352786" y="0"/>
                </a:lnTo>
                <a:lnTo>
                  <a:pt x="1352786" y="83216"/>
                </a:lnTo>
                <a:lnTo>
                  <a:pt x="1386606" y="83216"/>
                </a:lnTo>
                <a:lnTo>
                  <a:pt x="1386606" y="101461"/>
                </a:lnTo>
                <a:lnTo>
                  <a:pt x="1352786" y="101461"/>
                </a:lnTo>
                <a:lnTo>
                  <a:pt x="1352786" y="207596"/>
                </a:lnTo>
                <a:close/>
              </a:path>
              <a:path w="1566545" h="215264">
                <a:moveTo>
                  <a:pt x="1262449" y="32040"/>
                </a:moveTo>
                <a:lnTo>
                  <a:pt x="1242201" y="32040"/>
                </a:lnTo>
                <a:lnTo>
                  <a:pt x="1242201" y="1112"/>
                </a:lnTo>
                <a:lnTo>
                  <a:pt x="1262449" y="1112"/>
                </a:lnTo>
                <a:lnTo>
                  <a:pt x="1262449" y="32040"/>
                </a:lnTo>
                <a:close/>
              </a:path>
              <a:path w="1566545" h="215264">
                <a:moveTo>
                  <a:pt x="1313180" y="50063"/>
                </a:moveTo>
                <a:lnTo>
                  <a:pt x="1190803" y="50063"/>
                </a:lnTo>
                <a:lnTo>
                  <a:pt x="1190803" y="32040"/>
                </a:lnTo>
                <a:lnTo>
                  <a:pt x="1313180" y="32040"/>
                </a:lnTo>
                <a:lnTo>
                  <a:pt x="1313180" y="50063"/>
                </a:lnTo>
                <a:close/>
              </a:path>
              <a:path w="1566545" h="215264">
                <a:moveTo>
                  <a:pt x="1566389" y="207596"/>
                </a:moveTo>
                <a:lnTo>
                  <a:pt x="1546142" y="207596"/>
                </a:lnTo>
                <a:lnTo>
                  <a:pt x="1546142" y="0"/>
                </a:lnTo>
                <a:lnTo>
                  <a:pt x="1566389" y="0"/>
                </a:lnTo>
                <a:lnTo>
                  <a:pt x="1566389" y="207596"/>
                </a:lnTo>
                <a:close/>
              </a:path>
              <a:path w="1566545" h="215264">
                <a:moveTo>
                  <a:pt x="1414816" y="161315"/>
                </a:moveTo>
                <a:lnTo>
                  <a:pt x="1405074" y="145806"/>
                </a:lnTo>
                <a:lnTo>
                  <a:pt x="1417593" y="138294"/>
                </a:lnTo>
                <a:lnTo>
                  <a:pt x="1428678" y="131431"/>
                </a:lnTo>
                <a:lnTo>
                  <a:pt x="1464851" y="104805"/>
                </a:lnTo>
                <a:lnTo>
                  <a:pt x="1481170" y="69050"/>
                </a:lnTo>
                <a:lnTo>
                  <a:pt x="1481170" y="37603"/>
                </a:lnTo>
                <a:lnTo>
                  <a:pt x="1407299" y="37603"/>
                </a:lnTo>
                <a:lnTo>
                  <a:pt x="1407299" y="19135"/>
                </a:lnTo>
                <a:lnTo>
                  <a:pt x="1500973" y="19135"/>
                </a:lnTo>
                <a:lnTo>
                  <a:pt x="1500912" y="69050"/>
                </a:lnTo>
                <a:lnTo>
                  <a:pt x="1489958" y="106200"/>
                </a:lnTo>
                <a:lnTo>
                  <a:pt x="1460353" y="133530"/>
                </a:lnTo>
                <a:lnTo>
                  <a:pt x="1424187" y="156163"/>
                </a:lnTo>
                <a:lnTo>
                  <a:pt x="1414816" y="161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002791" y="4992623"/>
            <a:ext cx="8187055" cy="368935"/>
            <a:chOff x="1002791" y="4992623"/>
            <a:chExt cx="8187055" cy="3689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791" y="4992623"/>
              <a:ext cx="8186927" cy="36880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85754" y="5075538"/>
              <a:ext cx="1529080" cy="205740"/>
            </a:xfrm>
            <a:custGeom>
              <a:avLst/>
              <a:gdLst/>
              <a:ahLst/>
              <a:cxnLst/>
              <a:rect l="l" t="t" r="r" b="b"/>
              <a:pathLst>
                <a:path w="1529080" h="205739">
                  <a:moveTo>
                    <a:pt x="166432" y="145072"/>
                  </a:moveTo>
                  <a:lnTo>
                    <a:pt x="150857" y="145072"/>
                  </a:lnTo>
                  <a:lnTo>
                    <a:pt x="150857" y="62301"/>
                  </a:lnTo>
                  <a:lnTo>
                    <a:pt x="105021" y="62301"/>
                  </a:lnTo>
                  <a:lnTo>
                    <a:pt x="105021" y="48505"/>
                  </a:lnTo>
                  <a:lnTo>
                    <a:pt x="150857" y="48505"/>
                  </a:lnTo>
                  <a:lnTo>
                    <a:pt x="150857" y="0"/>
                  </a:lnTo>
                  <a:lnTo>
                    <a:pt x="166432" y="0"/>
                  </a:lnTo>
                  <a:lnTo>
                    <a:pt x="166432" y="145072"/>
                  </a:lnTo>
                  <a:close/>
                </a:path>
                <a:path w="1529080" h="205739">
                  <a:moveTo>
                    <a:pt x="9790" y="121264"/>
                  </a:moveTo>
                  <a:lnTo>
                    <a:pt x="0" y="109916"/>
                  </a:lnTo>
                  <a:lnTo>
                    <a:pt x="6081" y="105466"/>
                  </a:lnTo>
                  <a:lnTo>
                    <a:pt x="12348" y="100534"/>
                  </a:lnTo>
                  <a:lnTo>
                    <a:pt x="42387" y="72758"/>
                  </a:lnTo>
                  <a:lnTo>
                    <a:pt x="51620" y="9567"/>
                  </a:lnTo>
                  <a:lnTo>
                    <a:pt x="67641" y="9567"/>
                  </a:lnTo>
                  <a:lnTo>
                    <a:pt x="67719" y="48505"/>
                  </a:lnTo>
                  <a:lnTo>
                    <a:pt x="78766" y="72981"/>
                  </a:lnTo>
                  <a:lnTo>
                    <a:pt x="60298" y="72981"/>
                  </a:lnTo>
                  <a:lnTo>
                    <a:pt x="34154" y="101128"/>
                  </a:lnTo>
                  <a:lnTo>
                    <a:pt x="16020" y="116369"/>
                  </a:lnTo>
                  <a:lnTo>
                    <a:pt x="9790" y="121264"/>
                  </a:lnTo>
                  <a:close/>
                </a:path>
                <a:path w="1529080" h="205739">
                  <a:moveTo>
                    <a:pt x="107024" y="114589"/>
                  </a:moveTo>
                  <a:lnTo>
                    <a:pt x="67344" y="82326"/>
                  </a:lnTo>
                  <a:lnTo>
                    <a:pt x="60521" y="72981"/>
                  </a:lnTo>
                  <a:lnTo>
                    <a:pt x="78766" y="72981"/>
                  </a:lnTo>
                  <a:lnTo>
                    <a:pt x="80175" y="74390"/>
                  </a:lnTo>
                  <a:lnTo>
                    <a:pt x="83884" y="77653"/>
                  </a:lnTo>
                  <a:lnTo>
                    <a:pt x="116369" y="103686"/>
                  </a:lnTo>
                  <a:lnTo>
                    <a:pt x="107024" y="114589"/>
                  </a:lnTo>
                  <a:close/>
                </a:path>
                <a:path w="1529080" h="205739">
                  <a:moveTo>
                    <a:pt x="171550" y="200921"/>
                  </a:moveTo>
                  <a:lnTo>
                    <a:pt x="42053" y="200921"/>
                  </a:lnTo>
                  <a:lnTo>
                    <a:pt x="42053" y="133057"/>
                  </a:lnTo>
                  <a:lnTo>
                    <a:pt x="57851" y="133057"/>
                  </a:lnTo>
                  <a:lnTo>
                    <a:pt x="57851" y="187125"/>
                  </a:lnTo>
                  <a:lnTo>
                    <a:pt x="171550" y="187125"/>
                  </a:lnTo>
                  <a:lnTo>
                    <a:pt x="171550" y="200921"/>
                  </a:lnTo>
                  <a:close/>
                </a:path>
                <a:path w="1529080" h="205739">
                  <a:moveTo>
                    <a:pt x="373139" y="51620"/>
                  </a:moveTo>
                  <a:lnTo>
                    <a:pt x="357786" y="51620"/>
                  </a:lnTo>
                  <a:lnTo>
                    <a:pt x="357786" y="0"/>
                  </a:lnTo>
                  <a:lnTo>
                    <a:pt x="373139" y="0"/>
                  </a:lnTo>
                  <a:lnTo>
                    <a:pt x="373139" y="51620"/>
                  </a:lnTo>
                  <a:close/>
                </a:path>
                <a:path w="1529080" h="205739">
                  <a:moveTo>
                    <a:pt x="328193" y="121487"/>
                  </a:moveTo>
                  <a:lnTo>
                    <a:pt x="312840" y="121487"/>
                  </a:lnTo>
                  <a:lnTo>
                    <a:pt x="312840" y="2670"/>
                  </a:lnTo>
                  <a:lnTo>
                    <a:pt x="328193" y="2670"/>
                  </a:lnTo>
                  <a:lnTo>
                    <a:pt x="328193" y="51620"/>
                  </a:lnTo>
                  <a:lnTo>
                    <a:pt x="373139" y="51620"/>
                  </a:lnTo>
                  <a:lnTo>
                    <a:pt x="373139" y="65638"/>
                  </a:lnTo>
                  <a:lnTo>
                    <a:pt x="328193" y="65638"/>
                  </a:lnTo>
                  <a:lnTo>
                    <a:pt x="328193" y="121487"/>
                  </a:lnTo>
                  <a:close/>
                </a:path>
                <a:path w="1529080" h="205739">
                  <a:moveTo>
                    <a:pt x="373139" y="121932"/>
                  </a:moveTo>
                  <a:lnTo>
                    <a:pt x="357786" y="121932"/>
                  </a:lnTo>
                  <a:lnTo>
                    <a:pt x="357786" y="65638"/>
                  </a:lnTo>
                  <a:lnTo>
                    <a:pt x="373139" y="65638"/>
                  </a:lnTo>
                  <a:lnTo>
                    <a:pt x="373139" y="121932"/>
                  </a:lnTo>
                  <a:close/>
                </a:path>
                <a:path w="1529080" h="205739">
                  <a:moveTo>
                    <a:pt x="209821" y="109471"/>
                  </a:moveTo>
                  <a:lnTo>
                    <a:pt x="209821" y="11570"/>
                  </a:lnTo>
                  <a:lnTo>
                    <a:pt x="285695" y="11570"/>
                  </a:lnTo>
                  <a:lnTo>
                    <a:pt x="285695" y="25142"/>
                  </a:lnTo>
                  <a:lnTo>
                    <a:pt x="225174" y="25142"/>
                  </a:lnTo>
                  <a:lnTo>
                    <a:pt x="225174" y="53623"/>
                  </a:lnTo>
                  <a:lnTo>
                    <a:pt x="284360" y="53623"/>
                  </a:lnTo>
                  <a:lnTo>
                    <a:pt x="284360" y="67196"/>
                  </a:lnTo>
                  <a:lnTo>
                    <a:pt x="225174" y="67196"/>
                  </a:lnTo>
                  <a:lnTo>
                    <a:pt x="225174" y="95899"/>
                  </a:lnTo>
                  <a:lnTo>
                    <a:pt x="296375" y="95899"/>
                  </a:lnTo>
                  <a:lnTo>
                    <a:pt x="297710" y="105911"/>
                  </a:lnTo>
                  <a:lnTo>
                    <a:pt x="253024" y="109138"/>
                  </a:lnTo>
                  <a:lnTo>
                    <a:pt x="245644" y="109286"/>
                  </a:lnTo>
                  <a:lnTo>
                    <a:pt x="209821" y="109471"/>
                  </a:lnTo>
                  <a:close/>
                </a:path>
                <a:path w="1529080" h="205739">
                  <a:moveTo>
                    <a:pt x="296375" y="95899"/>
                  </a:moveTo>
                  <a:lnTo>
                    <a:pt x="232294" y="95899"/>
                  </a:lnTo>
                  <a:lnTo>
                    <a:pt x="250317" y="95713"/>
                  </a:lnTo>
                  <a:lnTo>
                    <a:pt x="255953" y="95565"/>
                  </a:lnTo>
                  <a:lnTo>
                    <a:pt x="295930" y="92561"/>
                  </a:lnTo>
                  <a:lnTo>
                    <a:pt x="296375" y="95899"/>
                  </a:lnTo>
                  <a:close/>
                </a:path>
                <a:path w="1529080" h="205739">
                  <a:moveTo>
                    <a:pt x="373139" y="205148"/>
                  </a:moveTo>
                  <a:lnTo>
                    <a:pt x="357563" y="205148"/>
                  </a:lnTo>
                  <a:lnTo>
                    <a:pt x="357563" y="147742"/>
                  </a:lnTo>
                  <a:lnTo>
                    <a:pt x="240749" y="147742"/>
                  </a:lnTo>
                  <a:lnTo>
                    <a:pt x="240749" y="133947"/>
                  </a:lnTo>
                  <a:lnTo>
                    <a:pt x="373139" y="133947"/>
                  </a:lnTo>
                  <a:lnTo>
                    <a:pt x="373139" y="205148"/>
                  </a:lnTo>
                  <a:close/>
                </a:path>
                <a:path w="1529080" h="205739">
                  <a:moveTo>
                    <a:pt x="521104" y="79878"/>
                  </a:moveTo>
                  <a:lnTo>
                    <a:pt x="423202" y="79878"/>
                  </a:lnTo>
                  <a:lnTo>
                    <a:pt x="423202" y="9790"/>
                  </a:lnTo>
                  <a:lnTo>
                    <a:pt x="520436" y="9790"/>
                  </a:lnTo>
                  <a:lnTo>
                    <a:pt x="520436" y="23585"/>
                  </a:lnTo>
                  <a:lnTo>
                    <a:pt x="438777" y="23585"/>
                  </a:lnTo>
                  <a:lnTo>
                    <a:pt x="438777" y="66083"/>
                  </a:lnTo>
                  <a:lnTo>
                    <a:pt x="521104" y="66083"/>
                  </a:lnTo>
                  <a:lnTo>
                    <a:pt x="521104" y="79878"/>
                  </a:lnTo>
                  <a:close/>
                </a:path>
                <a:path w="1529080" h="205739">
                  <a:moveTo>
                    <a:pt x="408517" y="124824"/>
                  </a:moveTo>
                  <a:lnTo>
                    <a:pt x="408517" y="111029"/>
                  </a:lnTo>
                  <a:lnTo>
                    <a:pt x="447381" y="111029"/>
                  </a:lnTo>
                  <a:lnTo>
                    <a:pt x="455762" y="110881"/>
                  </a:lnTo>
                  <a:lnTo>
                    <a:pt x="463475" y="110584"/>
                  </a:lnTo>
                  <a:lnTo>
                    <a:pt x="463475" y="79878"/>
                  </a:lnTo>
                  <a:lnTo>
                    <a:pt x="479051" y="79878"/>
                  </a:lnTo>
                  <a:lnTo>
                    <a:pt x="479051" y="110361"/>
                  </a:lnTo>
                  <a:lnTo>
                    <a:pt x="540885" y="110361"/>
                  </a:lnTo>
                  <a:lnTo>
                    <a:pt x="541797" y="119484"/>
                  </a:lnTo>
                  <a:lnTo>
                    <a:pt x="498909" y="123135"/>
                  </a:lnTo>
                  <a:lnTo>
                    <a:pt x="455020" y="124490"/>
                  </a:lnTo>
                  <a:lnTo>
                    <a:pt x="408517" y="124824"/>
                  </a:lnTo>
                  <a:close/>
                </a:path>
                <a:path w="1529080" h="205739">
                  <a:moveTo>
                    <a:pt x="540885" y="110361"/>
                  </a:moveTo>
                  <a:lnTo>
                    <a:pt x="479051" y="110361"/>
                  </a:lnTo>
                  <a:lnTo>
                    <a:pt x="485726" y="110213"/>
                  </a:lnTo>
                  <a:lnTo>
                    <a:pt x="491882" y="109991"/>
                  </a:lnTo>
                  <a:lnTo>
                    <a:pt x="540462" y="106134"/>
                  </a:lnTo>
                  <a:lnTo>
                    <a:pt x="540885" y="110361"/>
                  </a:lnTo>
                  <a:close/>
                </a:path>
                <a:path w="1529080" h="205739">
                  <a:moveTo>
                    <a:pt x="571612" y="152192"/>
                  </a:moveTo>
                  <a:lnTo>
                    <a:pt x="556037" y="152192"/>
                  </a:lnTo>
                  <a:lnTo>
                    <a:pt x="556037" y="0"/>
                  </a:lnTo>
                  <a:lnTo>
                    <a:pt x="571612" y="0"/>
                  </a:lnTo>
                  <a:lnTo>
                    <a:pt x="571612" y="152192"/>
                  </a:lnTo>
                  <a:close/>
                </a:path>
                <a:path w="1529080" h="205739">
                  <a:moveTo>
                    <a:pt x="576730" y="200921"/>
                  </a:moveTo>
                  <a:lnTo>
                    <a:pt x="441670" y="200921"/>
                  </a:lnTo>
                  <a:lnTo>
                    <a:pt x="441670" y="144182"/>
                  </a:lnTo>
                  <a:lnTo>
                    <a:pt x="457468" y="144182"/>
                  </a:lnTo>
                  <a:lnTo>
                    <a:pt x="457468" y="187125"/>
                  </a:lnTo>
                  <a:lnTo>
                    <a:pt x="576730" y="187125"/>
                  </a:lnTo>
                  <a:lnTo>
                    <a:pt x="576730" y="200921"/>
                  </a:lnTo>
                  <a:close/>
                </a:path>
                <a:path w="1529080" h="205739">
                  <a:moveTo>
                    <a:pt x="767861" y="111474"/>
                  </a:moveTo>
                  <a:lnTo>
                    <a:pt x="676412" y="111474"/>
                  </a:lnTo>
                  <a:lnTo>
                    <a:pt x="676412" y="10235"/>
                  </a:lnTo>
                  <a:lnTo>
                    <a:pt x="691542" y="10235"/>
                  </a:lnTo>
                  <a:lnTo>
                    <a:pt x="691542" y="47615"/>
                  </a:lnTo>
                  <a:lnTo>
                    <a:pt x="767861" y="47615"/>
                  </a:lnTo>
                  <a:lnTo>
                    <a:pt x="767861" y="61188"/>
                  </a:lnTo>
                  <a:lnTo>
                    <a:pt x="691542" y="61188"/>
                  </a:lnTo>
                  <a:lnTo>
                    <a:pt x="691542" y="97901"/>
                  </a:lnTo>
                  <a:lnTo>
                    <a:pt x="767861" y="97901"/>
                  </a:lnTo>
                  <a:lnTo>
                    <a:pt x="767861" y="111474"/>
                  </a:lnTo>
                  <a:close/>
                </a:path>
                <a:path w="1529080" h="205739">
                  <a:moveTo>
                    <a:pt x="767861" y="47615"/>
                  </a:moveTo>
                  <a:lnTo>
                    <a:pt x="752731" y="47615"/>
                  </a:lnTo>
                  <a:lnTo>
                    <a:pt x="752731" y="10235"/>
                  </a:lnTo>
                  <a:lnTo>
                    <a:pt x="767861" y="10235"/>
                  </a:lnTo>
                  <a:lnTo>
                    <a:pt x="767861" y="47615"/>
                  </a:lnTo>
                  <a:close/>
                </a:path>
                <a:path w="1529080" h="205739">
                  <a:moveTo>
                    <a:pt x="767861" y="97901"/>
                  </a:moveTo>
                  <a:lnTo>
                    <a:pt x="752731" y="97901"/>
                  </a:lnTo>
                  <a:lnTo>
                    <a:pt x="752731" y="61188"/>
                  </a:lnTo>
                  <a:lnTo>
                    <a:pt x="767861" y="61188"/>
                  </a:lnTo>
                  <a:lnTo>
                    <a:pt x="767861" y="97901"/>
                  </a:lnTo>
                  <a:close/>
                </a:path>
                <a:path w="1529080" h="205739">
                  <a:moveTo>
                    <a:pt x="832610" y="145517"/>
                  </a:moveTo>
                  <a:lnTo>
                    <a:pt x="817257" y="145517"/>
                  </a:lnTo>
                  <a:lnTo>
                    <a:pt x="817257" y="92116"/>
                  </a:lnTo>
                  <a:lnTo>
                    <a:pt x="780544" y="92116"/>
                  </a:lnTo>
                  <a:lnTo>
                    <a:pt x="780544" y="78543"/>
                  </a:lnTo>
                  <a:lnTo>
                    <a:pt x="817257" y="78543"/>
                  </a:lnTo>
                  <a:lnTo>
                    <a:pt x="817257" y="48060"/>
                  </a:lnTo>
                  <a:lnTo>
                    <a:pt x="780544" y="48060"/>
                  </a:lnTo>
                  <a:lnTo>
                    <a:pt x="780544" y="34488"/>
                  </a:lnTo>
                  <a:lnTo>
                    <a:pt x="817257" y="34488"/>
                  </a:lnTo>
                  <a:lnTo>
                    <a:pt x="817257" y="0"/>
                  </a:lnTo>
                  <a:lnTo>
                    <a:pt x="832610" y="0"/>
                  </a:lnTo>
                  <a:lnTo>
                    <a:pt x="832610" y="145517"/>
                  </a:lnTo>
                  <a:close/>
                </a:path>
                <a:path w="1529080" h="205739">
                  <a:moveTo>
                    <a:pt x="837727" y="200921"/>
                  </a:moveTo>
                  <a:lnTo>
                    <a:pt x="708007" y="200921"/>
                  </a:lnTo>
                  <a:lnTo>
                    <a:pt x="708007" y="135504"/>
                  </a:lnTo>
                  <a:lnTo>
                    <a:pt x="723805" y="135504"/>
                  </a:lnTo>
                  <a:lnTo>
                    <a:pt x="723805" y="187125"/>
                  </a:lnTo>
                  <a:lnTo>
                    <a:pt x="837727" y="187125"/>
                  </a:lnTo>
                  <a:lnTo>
                    <a:pt x="837727" y="200921"/>
                  </a:lnTo>
                  <a:close/>
                </a:path>
                <a:path w="1529080" h="205739">
                  <a:moveTo>
                    <a:pt x="1052888" y="130387"/>
                  </a:moveTo>
                  <a:lnTo>
                    <a:pt x="865985" y="130387"/>
                  </a:lnTo>
                  <a:lnTo>
                    <a:pt x="865985" y="116814"/>
                  </a:lnTo>
                  <a:lnTo>
                    <a:pt x="1052888" y="116814"/>
                  </a:lnTo>
                  <a:lnTo>
                    <a:pt x="1052888" y="130387"/>
                  </a:lnTo>
                  <a:close/>
                </a:path>
                <a:path w="1529080" h="205739">
                  <a:moveTo>
                    <a:pt x="967447" y="203368"/>
                  </a:moveTo>
                  <a:lnTo>
                    <a:pt x="951649" y="203368"/>
                  </a:lnTo>
                  <a:lnTo>
                    <a:pt x="951649" y="130387"/>
                  </a:lnTo>
                  <a:lnTo>
                    <a:pt x="967447" y="130387"/>
                  </a:lnTo>
                  <a:lnTo>
                    <a:pt x="967447" y="203368"/>
                  </a:lnTo>
                  <a:close/>
                </a:path>
                <a:path w="1529080" h="205739">
                  <a:moveTo>
                    <a:pt x="885788" y="95009"/>
                  </a:moveTo>
                  <a:lnTo>
                    <a:pt x="878890" y="82548"/>
                  </a:lnTo>
                  <a:lnTo>
                    <a:pt x="885692" y="79927"/>
                  </a:lnTo>
                  <a:lnTo>
                    <a:pt x="891490" y="77598"/>
                  </a:lnTo>
                  <a:lnTo>
                    <a:pt x="932365" y="58518"/>
                  </a:lnTo>
                  <a:lnTo>
                    <a:pt x="951427" y="29815"/>
                  </a:lnTo>
                  <a:lnTo>
                    <a:pt x="951427" y="7120"/>
                  </a:lnTo>
                  <a:lnTo>
                    <a:pt x="967224" y="7120"/>
                  </a:lnTo>
                  <a:lnTo>
                    <a:pt x="967224" y="29815"/>
                  </a:lnTo>
                  <a:lnTo>
                    <a:pt x="967632" y="34043"/>
                  </a:lnTo>
                  <a:lnTo>
                    <a:pt x="980536" y="54958"/>
                  </a:lnTo>
                  <a:lnTo>
                    <a:pt x="959214" y="54958"/>
                  </a:lnTo>
                  <a:lnTo>
                    <a:pt x="927099" y="76838"/>
                  </a:lnTo>
                  <a:lnTo>
                    <a:pt x="892498" y="92318"/>
                  </a:lnTo>
                  <a:lnTo>
                    <a:pt x="885788" y="95009"/>
                  </a:lnTo>
                  <a:close/>
                </a:path>
                <a:path w="1529080" h="205739">
                  <a:moveTo>
                    <a:pt x="1032418" y="94564"/>
                  </a:moveTo>
                  <a:lnTo>
                    <a:pt x="991551" y="76615"/>
                  </a:lnTo>
                  <a:lnTo>
                    <a:pt x="959437" y="54958"/>
                  </a:lnTo>
                  <a:lnTo>
                    <a:pt x="980536" y="54958"/>
                  </a:lnTo>
                  <a:lnTo>
                    <a:pt x="982429" y="56330"/>
                  </a:lnTo>
                  <a:lnTo>
                    <a:pt x="986063" y="58518"/>
                  </a:lnTo>
                  <a:lnTo>
                    <a:pt x="1026550" y="77403"/>
                  </a:lnTo>
                  <a:lnTo>
                    <a:pt x="1039093" y="82326"/>
                  </a:lnTo>
                  <a:lnTo>
                    <a:pt x="1032418" y="94564"/>
                  </a:lnTo>
                  <a:close/>
                </a:path>
                <a:path w="1529080" h="205739">
                  <a:moveTo>
                    <a:pt x="1163695" y="167545"/>
                  </a:moveTo>
                  <a:lnTo>
                    <a:pt x="1141223" y="167545"/>
                  </a:lnTo>
                  <a:lnTo>
                    <a:pt x="1141223" y="145295"/>
                  </a:lnTo>
                  <a:lnTo>
                    <a:pt x="1163695" y="145295"/>
                  </a:lnTo>
                  <a:lnTo>
                    <a:pt x="1163695" y="167545"/>
                  </a:lnTo>
                  <a:close/>
                </a:path>
                <a:path w="1529080" h="205739">
                  <a:moveTo>
                    <a:pt x="1163695" y="69198"/>
                  </a:moveTo>
                  <a:lnTo>
                    <a:pt x="1141223" y="69198"/>
                  </a:lnTo>
                  <a:lnTo>
                    <a:pt x="1141223" y="46948"/>
                  </a:lnTo>
                  <a:lnTo>
                    <a:pt x="1163695" y="46948"/>
                  </a:lnTo>
                  <a:lnTo>
                    <a:pt x="1163695" y="69198"/>
                  </a:lnTo>
                  <a:close/>
                </a:path>
                <a:path w="1529080" h="205739">
                  <a:moveTo>
                    <a:pt x="1318113" y="178893"/>
                  </a:moveTo>
                  <a:lnTo>
                    <a:pt x="1301425" y="178893"/>
                  </a:lnTo>
                  <a:lnTo>
                    <a:pt x="1344146" y="116814"/>
                  </a:lnTo>
                  <a:lnTo>
                    <a:pt x="1303873" y="58963"/>
                  </a:lnTo>
                  <a:lnTo>
                    <a:pt x="1320783" y="58963"/>
                  </a:lnTo>
                  <a:lnTo>
                    <a:pt x="1353714" y="107914"/>
                  </a:lnTo>
                  <a:lnTo>
                    <a:pt x="1368810" y="107914"/>
                  </a:lnTo>
                  <a:lnTo>
                    <a:pt x="1362614" y="116814"/>
                  </a:lnTo>
                  <a:lnTo>
                    <a:pt x="1368978" y="126159"/>
                  </a:lnTo>
                  <a:lnTo>
                    <a:pt x="1353269" y="126159"/>
                  </a:lnTo>
                  <a:lnTo>
                    <a:pt x="1318113" y="178893"/>
                  </a:lnTo>
                  <a:close/>
                </a:path>
                <a:path w="1529080" h="205739">
                  <a:moveTo>
                    <a:pt x="1368810" y="107914"/>
                  </a:moveTo>
                  <a:lnTo>
                    <a:pt x="1353714" y="107914"/>
                  </a:lnTo>
                  <a:lnTo>
                    <a:pt x="1386422" y="58963"/>
                  </a:lnTo>
                  <a:lnTo>
                    <a:pt x="1402887" y="58963"/>
                  </a:lnTo>
                  <a:lnTo>
                    <a:pt x="1368810" y="107914"/>
                  </a:lnTo>
                  <a:close/>
                </a:path>
                <a:path w="1529080" h="205739">
                  <a:moveTo>
                    <a:pt x="1404890" y="178893"/>
                  </a:moveTo>
                  <a:lnTo>
                    <a:pt x="1387312" y="178893"/>
                  </a:lnTo>
                  <a:lnTo>
                    <a:pt x="1353269" y="126159"/>
                  </a:lnTo>
                  <a:lnTo>
                    <a:pt x="1368978" y="126159"/>
                  </a:lnTo>
                  <a:lnTo>
                    <a:pt x="1404890" y="178893"/>
                  </a:lnTo>
                  <a:close/>
                </a:path>
                <a:path w="1529080" h="205739">
                  <a:moveTo>
                    <a:pt x="1440935" y="48950"/>
                  </a:moveTo>
                  <a:lnTo>
                    <a:pt x="1428698" y="40940"/>
                  </a:lnTo>
                  <a:lnTo>
                    <a:pt x="1430626" y="37677"/>
                  </a:lnTo>
                  <a:lnTo>
                    <a:pt x="1432999" y="34562"/>
                  </a:lnTo>
                  <a:lnTo>
                    <a:pt x="1468897" y="16020"/>
                  </a:lnTo>
                  <a:lnTo>
                    <a:pt x="1482247" y="16020"/>
                  </a:lnTo>
                  <a:lnTo>
                    <a:pt x="1488811" y="16984"/>
                  </a:lnTo>
                  <a:lnTo>
                    <a:pt x="1500529" y="20841"/>
                  </a:lnTo>
                  <a:lnTo>
                    <a:pt x="1505499" y="23548"/>
                  </a:lnTo>
                  <a:lnTo>
                    <a:pt x="1513353" y="30260"/>
                  </a:lnTo>
                  <a:lnTo>
                    <a:pt x="1468823" y="30260"/>
                  </a:lnTo>
                  <a:lnTo>
                    <a:pt x="1462667" y="31558"/>
                  </a:lnTo>
                  <a:lnTo>
                    <a:pt x="1450800" y="36750"/>
                  </a:lnTo>
                  <a:lnTo>
                    <a:pt x="1445534" y="41682"/>
                  </a:lnTo>
                  <a:lnTo>
                    <a:pt x="1440935" y="48950"/>
                  </a:lnTo>
                  <a:close/>
                </a:path>
                <a:path w="1529080" h="205739">
                  <a:moveTo>
                    <a:pt x="1506726" y="88556"/>
                  </a:moveTo>
                  <a:lnTo>
                    <a:pt x="1481802" y="88556"/>
                  </a:lnTo>
                  <a:lnTo>
                    <a:pt x="1486178" y="87629"/>
                  </a:lnTo>
                  <a:lnTo>
                    <a:pt x="1493595" y="83921"/>
                  </a:lnTo>
                  <a:lnTo>
                    <a:pt x="1506574" y="61485"/>
                  </a:lnTo>
                  <a:lnTo>
                    <a:pt x="1506574" y="48283"/>
                  </a:lnTo>
                  <a:lnTo>
                    <a:pt x="1503793" y="41942"/>
                  </a:lnTo>
                  <a:lnTo>
                    <a:pt x="1492668" y="32596"/>
                  </a:lnTo>
                  <a:lnTo>
                    <a:pt x="1484991" y="30260"/>
                  </a:lnTo>
                  <a:lnTo>
                    <a:pt x="1513353" y="30260"/>
                  </a:lnTo>
                  <a:lnTo>
                    <a:pt x="1513657" y="30520"/>
                  </a:lnTo>
                  <a:lnTo>
                    <a:pt x="1516809" y="34747"/>
                  </a:lnTo>
                  <a:lnTo>
                    <a:pt x="1521259" y="44686"/>
                  </a:lnTo>
                  <a:lnTo>
                    <a:pt x="1522372" y="50137"/>
                  </a:lnTo>
                  <a:lnTo>
                    <a:pt x="1522362" y="61485"/>
                  </a:lnTo>
                  <a:lnTo>
                    <a:pt x="1511692" y="84625"/>
                  </a:lnTo>
                  <a:lnTo>
                    <a:pt x="1506726" y="88556"/>
                  </a:lnTo>
                  <a:close/>
                </a:path>
                <a:path w="1529080" h="205739">
                  <a:moveTo>
                    <a:pt x="1516153" y="167100"/>
                  </a:moveTo>
                  <a:lnTo>
                    <a:pt x="1481728" y="167100"/>
                  </a:lnTo>
                  <a:lnTo>
                    <a:pt x="1487661" y="166136"/>
                  </a:lnTo>
                  <a:lnTo>
                    <a:pt x="1497451" y="162279"/>
                  </a:lnTo>
                  <a:lnTo>
                    <a:pt x="1513249" y="138990"/>
                  </a:lnTo>
                  <a:lnTo>
                    <a:pt x="1513249" y="126308"/>
                  </a:lnTo>
                  <a:lnTo>
                    <a:pt x="1479948" y="101906"/>
                  </a:lnTo>
                  <a:lnTo>
                    <a:pt x="1476091" y="101906"/>
                  </a:lnTo>
                  <a:lnTo>
                    <a:pt x="1458068" y="101906"/>
                  </a:lnTo>
                  <a:lnTo>
                    <a:pt x="1458068" y="88556"/>
                  </a:lnTo>
                  <a:lnTo>
                    <a:pt x="1506726" y="88556"/>
                  </a:lnTo>
                  <a:lnTo>
                    <a:pt x="1504572" y="90262"/>
                  </a:lnTo>
                  <a:lnTo>
                    <a:pt x="1500121" y="92561"/>
                  </a:lnTo>
                  <a:lnTo>
                    <a:pt x="1494781" y="94341"/>
                  </a:lnTo>
                  <a:lnTo>
                    <a:pt x="1502618" y="96246"/>
                  </a:lnTo>
                  <a:lnTo>
                    <a:pt x="1528067" y="124949"/>
                  </a:lnTo>
                  <a:lnTo>
                    <a:pt x="1528602" y="131722"/>
                  </a:lnTo>
                  <a:lnTo>
                    <a:pt x="1528602" y="140845"/>
                  </a:lnTo>
                  <a:lnTo>
                    <a:pt x="1527638" y="146481"/>
                  </a:lnTo>
                  <a:lnTo>
                    <a:pt x="1523781" y="157458"/>
                  </a:lnTo>
                  <a:lnTo>
                    <a:pt x="1520703" y="162390"/>
                  </a:lnTo>
                  <a:lnTo>
                    <a:pt x="1516153" y="167100"/>
                  </a:lnTo>
                  <a:close/>
                </a:path>
                <a:path w="1529080" h="205739">
                  <a:moveTo>
                    <a:pt x="1484546" y="181340"/>
                  </a:moveTo>
                  <a:lnTo>
                    <a:pt x="1474756" y="181340"/>
                  </a:lnTo>
                  <a:lnTo>
                    <a:pt x="1467810" y="181069"/>
                  </a:lnTo>
                  <a:lnTo>
                    <a:pt x="1429136" y="167802"/>
                  </a:lnTo>
                  <a:lnTo>
                    <a:pt x="1423358" y="163540"/>
                  </a:lnTo>
                  <a:lnTo>
                    <a:pt x="1431145" y="151080"/>
                  </a:lnTo>
                  <a:lnTo>
                    <a:pt x="1439007" y="156716"/>
                  </a:lnTo>
                  <a:lnTo>
                    <a:pt x="1446387" y="160796"/>
                  </a:lnTo>
                  <a:lnTo>
                    <a:pt x="1460182" y="165839"/>
                  </a:lnTo>
                  <a:lnTo>
                    <a:pt x="1467339" y="167100"/>
                  </a:lnTo>
                  <a:lnTo>
                    <a:pt x="1516153" y="167100"/>
                  </a:lnTo>
                  <a:lnTo>
                    <a:pt x="1512248" y="171142"/>
                  </a:lnTo>
                  <a:lnTo>
                    <a:pt x="1506685" y="174665"/>
                  </a:lnTo>
                  <a:lnTo>
                    <a:pt x="1492890" y="180005"/>
                  </a:lnTo>
                  <a:lnTo>
                    <a:pt x="1484546" y="181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836" y="2098548"/>
            <a:ext cx="8004048" cy="265175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52552" y="2143820"/>
            <a:ext cx="7654925" cy="3162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data7_forward</a:t>
            </a:r>
            <a:r>
              <a:rPr dirty="0" sz="1350" spc="8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9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greedy.wilks(group</a:t>
            </a:r>
            <a:r>
              <a:rPr dirty="0" sz="1350" spc="9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~</a:t>
            </a:r>
            <a:r>
              <a:rPr dirty="0" sz="1350" spc="9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.</a:t>
            </a:r>
            <a:r>
              <a:rPr dirty="0" sz="1350" spc="8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,</a:t>
            </a:r>
            <a:r>
              <a:rPr dirty="0" sz="1350" spc="9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data=data7)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data7_forward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Formula</a:t>
            </a:r>
            <a:r>
              <a:rPr dirty="0" sz="1350" spc="114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containing</a:t>
            </a:r>
            <a:r>
              <a:rPr dirty="0" sz="1350" spc="12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included</a:t>
            </a:r>
            <a:r>
              <a:rPr dirty="0" sz="1350" spc="114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variables: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group</a:t>
            </a:r>
            <a:r>
              <a:rPr dirty="0" sz="1350" spc="5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~</a:t>
            </a:r>
            <a:r>
              <a:rPr dirty="0" sz="1350" spc="6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x3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&lt;environment:</a:t>
            </a:r>
            <a:r>
              <a:rPr dirty="0" sz="1350" spc="17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0x08830454&gt;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</a:pPr>
            <a:endParaRPr sz="140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</a:pPr>
            <a:endParaRPr sz="130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Values</a:t>
            </a:r>
            <a:r>
              <a:rPr dirty="0" sz="1350" spc="6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calculated</a:t>
            </a:r>
            <a:r>
              <a:rPr dirty="0" sz="1350" spc="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in</a:t>
            </a:r>
            <a:r>
              <a:rPr dirty="0" sz="1350" spc="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each</a:t>
            </a:r>
            <a:r>
              <a:rPr dirty="0" sz="1350" spc="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step</a:t>
            </a:r>
            <a:r>
              <a:rPr dirty="0" sz="1350" spc="7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350" spc="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the</a:t>
            </a:r>
            <a:r>
              <a:rPr dirty="0" sz="1350" spc="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selection</a:t>
            </a:r>
            <a:r>
              <a:rPr dirty="0" sz="1350" spc="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procedure: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BIZ UDGothic"/>
              <a:cs typeface="BIZ UDGothic"/>
            </a:endParaRPr>
          </a:p>
          <a:p>
            <a:pPr marL="12700" marR="5080" indent="176530">
              <a:lnSpc>
                <a:spcPct val="102200"/>
              </a:lnSpc>
              <a:spcBef>
                <a:spcPts val="5"/>
              </a:spcBef>
              <a:tabLst>
                <a:tab pos="364490" algn="l"/>
                <a:tab pos="890269" algn="l"/>
                <a:tab pos="2818130" algn="l"/>
                <a:tab pos="4046854" algn="l"/>
                <a:tab pos="5799455" algn="l"/>
                <a:tab pos="6763384" algn="l"/>
              </a:tabLst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vars</a:t>
            </a:r>
            <a:r>
              <a:rPr dirty="0" sz="1350" spc="18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Wilks.lambda</a:t>
            </a:r>
            <a:r>
              <a:rPr dirty="0" sz="1350" spc="1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F.statistics.overall</a:t>
            </a:r>
            <a:r>
              <a:rPr dirty="0" sz="1350" spc="1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p.value.overall</a:t>
            </a:r>
            <a:r>
              <a:rPr dirty="0" sz="1350" spc="18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F.statistics.diff</a:t>
            </a:r>
            <a:r>
              <a:rPr dirty="0" sz="1350" spc="1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p.value.diff </a:t>
            </a:r>
            <a:r>
              <a:rPr dirty="0" sz="1350" spc="-50" b="1">
                <a:solidFill>
                  <a:srgbClr val="001F60"/>
                </a:solidFill>
                <a:latin typeface="BIZ UDGothic"/>
                <a:cs typeface="BIZ UDGothic"/>
              </a:rPr>
              <a:t>1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x3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0.5766877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8.074448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0.01603713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8.074448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0.01603713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</a:pPr>
            <a:endParaRPr sz="1400">
              <a:latin typeface="BIZ UDGothic"/>
              <a:cs typeface="BIZ UDGothic"/>
            </a:endParaRPr>
          </a:p>
          <a:p>
            <a:pPr marL="41275">
              <a:lnSpc>
                <a:spcPct val="100000"/>
              </a:lnSpc>
              <a:spcBef>
                <a:spcPts val="994"/>
              </a:spcBef>
            </a:pPr>
            <a:r>
              <a:rPr dirty="0" sz="175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441316" y="1088129"/>
              <a:ext cx="1315720" cy="295910"/>
            </a:xfrm>
            <a:custGeom>
              <a:avLst/>
              <a:gdLst/>
              <a:ahLst/>
              <a:cxnLst/>
              <a:rect l="l" t="t" r="r" b="b"/>
              <a:pathLst>
                <a:path w="1315720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1315720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1315720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1315720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1315720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1315720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1315720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1315720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1315720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1315720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1315720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1315720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1315720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  <a:path w="1315720" h="295909">
                  <a:moveTo>
                    <a:pt x="1019376" y="63102"/>
                  </a:moveTo>
                  <a:lnTo>
                    <a:pt x="982016" y="63102"/>
                  </a:lnTo>
                  <a:lnTo>
                    <a:pt x="982016" y="5964"/>
                  </a:lnTo>
                  <a:lnTo>
                    <a:pt x="1019376" y="5964"/>
                  </a:lnTo>
                  <a:lnTo>
                    <a:pt x="1019376" y="63102"/>
                  </a:lnTo>
                  <a:close/>
                </a:path>
                <a:path w="1315720" h="295909">
                  <a:moveTo>
                    <a:pt x="890973" y="221016"/>
                  </a:moveTo>
                  <a:lnTo>
                    <a:pt x="850856" y="209008"/>
                  </a:lnTo>
                  <a:lnTo>
                    <a:pt x="829950" y="173689"/>
                  </a:lnTo>
                  <a:lnTo>
                    <a:pt x="825986" y="138449"/>
                  </a:lnTo>
                  <a:lnTo>
                    <a:pt x="825986" y="104543"/>
                  </a:lnTo>
                  <a:lnTo>
                    <a:pt x="834904" y="55156"/>
                  </a:lnTo>
                  <a:lnTo>
                    <a:pt x="862050" y="27313"/>
                  </a:lnTo>
                  <a:lnTo>
                    <a:pt x="890973" y="21976"/>
                  </a:lnTo>
                  <a:lnTo>
                    <a:pt x="902049" y="22633"/>
                  </a:lnTo>
                  <a:lnTo>
                    <a:pt x="941400" y="45404"/>
                  </a:lnTo>
                  <a:lnTo>
                    <a:pt x="947345" y="56509"/>
                  </a:lnTo>
                  <a:lnTo>
                    <a:pt x="890973" y="56509"/>
                  </a:lnTo>
                  <a:lnTo>
                    <a:pt x="883448" y="57343"/>
                  </a:lnTo>
                  <a:lnTo>
                    <a:pt x="862871" y="96066"/>
                  </a:lnTo>
                  <a:lnTo>
                    <a:pt x="862404" y="108938"/>
                  </a:lnTo>
                  <a:lnTo>
                    <a:pt x="862404" y="134054"/>
                  </a:lnTo>
                  <a:lnTo>
                    <a:pt x="868526" y="173140"/>
                  </a:lnTo>
                  <a:lnTo>
                    <a:pt x="890973" y="186482"/>
                  </a:lnTo>
                  <a:lnTo>
                    <a:pt x="947471" y="186482"/>
                  </a:lnTo>
                  <a:lnTo>
                    <a:pt x="946060" y="189818"/>
                  </a:lnTo>
                  <a:lnTo>
                    <a:pt x="911811" y="218426"/>
                  </a:lnTo>
                  <a:lnTo>
                    <a:pt x="901912" y="220369"/>
                  </a:lnTo>
                  <a:lnTo>
                    <a:pt x="890973" y="221016"/>
                  </a:lnTo>
                  <a:close/>
                </a:path>
                <a:path w="1315720" h="295909">
                  <a:moveTo>
                    <a:pt x="947471" y="186482"/>
                  </a:moveTo>
                  <a:lnTo>
                    <a:pt x="890973" y="186482"/>
                  </a:lnTo>
                  <a:lnTo>
                    <a:pt x="898497" y="185648"/>
                  </a:lnTo>
                  <a:lnTo>
                    <a:pt x="904747" y="183147"/>
                  </a:lnTo>
                  <a:lnTo>
                    <a:pt x="919159" y="146150"/>
                  </a:lnTo>
                  <a:lnTo>
                    <a:pt x="919541" y="134054"/>
                  </a:lnTo>
                  <a:lnTo>
                    <a:pt x="919541" y="108938"/>
                  </a:lnTo>
                  <a:lnTo>
                    <a:pt x="913420" y="69852"/>
                  </a:lnTo>
                  <a:lnTo>
                    <a:pt x="890973" y="56509"/>
                  </a:lnTo>
                  <a:lnTo>
                    <a:pt x="947345" y="56509"/>
                  </a:lnTo>
                  <a:lnTo>
                    <a:pt x="949994" y="63102"/>
                  </a:lnTo>
                  <a:lnTo>
                    <a:pt x="1019376" y="63102"/>
                  </a:lnTo>
                  <a:lnTo>
                    <a:pt x="1019376" y="96066"/>
                  </a:lnTo>
                  <a:lnTo>
                    <a:pt x="955645" y="96066"/>
                  </a:lnTo>
                  <a:lnTo>
                    <a:pt x="955854" y="97531"/>
                  </a:lnTo>
                  <a:lnTo>
                    <a:pt x="955845" y="146150"/>
                  </a:lnTo>
                  <a:lnTo>
                    <a:pt x="955645" y="147553"/>
                  </a:lnTo>
                  <a:lnTo>
                    <a:pt x="1019376" y="147553"/>
                  </a:lnTo>
                  <a:lnTo>
                    <a:pt x="1019376" y="180517"/>
                  </a:lnTo>
                  <a:lnTo>
                    <a:pt x="949994" y="180517"/>
                  </a:lnTo>
                  <a:lnTo>
                    <a:pt x="947471" y="186482"/>
                  </a:lnTo>
                  <a:close/>
                </a:path>
                <a:path w="1315720" h="295909">
                  <a:moveTo>
                    <a:pt x="1019376" y="147553"/>
                  </a:moveTo>
                  <a:lnTo>
                    <a:pt x="982016" y="147553"/>
                  </a:lnTo>
                  <a:lnTo>
                    <a:pt x="982016" y="96066"/>
                  </a:lnTo>
                  <a:lnTo>
                    <a:pt x="1019376" y="96066"/>
                  </a:lnTo>
                  <a:lnTo>
                    <a:pt x="1019376" y="147553"/>
                  </a:lnTo>
                  <a:close/>
                </a:path>
                <a:path w="1315720" h="295909">
                  <a:moveTo>
                    <a:pt x="1019376" y="277840"/>
                  </a:moveTo>
                  <a:lnTo>
                    <a:pt x="982016" y="277840"/>
                  </a:lnTo>
                  <a:lnTo>
                    <a:pt x="982016" y="180517"/>
                  </a:lnTo>
                  <a:lnTo>
                    <a:pt x="1019376" y="180517"/>
                  </a:lnTo>
                  <a:lnTo>
                    <a:pt x="1019376" y="277840"/>
                  </a:lnTo>
                  <a:close/>
                </a:path>
                <a:path w="1315720" h="295909">
                  <a:moveTo>
                    <a:pt x="1076513" y="291967"/>
                  </a:moveTo>
                  <a:lnTo>
                    <a:pt x="1038840" y="291967"/>
                  </a:lnTo>
                  <a:lnTo>
                    <a:pt x="1038840" y="0"/>
                  </a:lnTo>
                  <a:lnTo>
                    <a:pt x="1076513" y="0"/>
                  </a:lnTo>
                  <a:lnTo>
                    <a:pt x="1076513" y="291967"/>
                  </a:lnTo>
                  <a:close/>
                </a:path>
                <a:path w="1315720" h="295909">
                  <a:moveTo>
                    <a:pt x="1186394" y="92613"/>
                  </a:moveTo>
                  <a:lnTo>
                    <a:pt x="1156255" y="72834"/>
                  </a:lnTo>
                  <a:lnTo>
                    <a:pt x="1158976" y="68021"/>
                  </a:lnTo>
                  <a:lnTo>
                    <a:pt x="1162405" y="62749"/>
                  </a:lnTo>
                  <a:lnTo>
                    <a:pt x="1195341" y="32964"/>
                  </a:lnTo>
                  <a:lnTo>
                    <a:pt x="1233799" y="25115"/>
                  </a:lnTo>
                  <a:lnTo>
                    <a:pt x="1243041" y="25409"/>
                  </a:lnTo>
                  <a:lnTo>
                    <a:pt x="1284747" y="38742"/>
                  </a:lnTo>
                  <a:lnTo>
                    <a:pt x="1302647" y="60905"/>
                  </a:lnTo>
                  <a:lnTo>
                    <a:pt x="1229927" y="60905"/>
                  </a:lnTo>
                  <a:lnTo>
                    <a:pt x="1225794" y="61323"/>
                  </a:lnTo>
                  <a:lnTo>
                    <a:pt x="1190161" y="86125"/>
                  </a:lnTo>
                  <a:lnTo>
                    <a:pt x="1186394" y="92613"/>
                  </a:lnTo>
                  <a:close/>
                </a:path>
                <a:path w="1315720" h="295909">
                  <a:moveTo>
                    <a:pt x="1315425" y="254922"/>
                  </a:moveTo>
                  <a:lnTo>
                    <a:pt x="1155313" y="254922"/>
                  </a:lnTo>
                  <a:lnTo>
                    <a:pt x="1155313" y="224783"/>
                  </a:lnTo>
                  <a:lnTo>
                    <a:pt x="1244997" y="132379"/>
                  </a:lnTo>
                  <a:lnTo>
                    <a:pt x="1250124" y="126519"/>
                  </a:lnTo>
                  <a:lnTo>
                    <a:pt x="1266450" y="90415"/>
                  </a:lnTo>
                  <a:lnTo>
                    <a:pt x="1266450" y="78695"/>
                  </a:lnTo>
                  <a:lnTo>
                    <a:pt x="1234113" y="60905"/>
                  </a:lnTo>
                  <a:lnTo>
                    <a:pt x="1302647" y="60905"/>
                  </a:lnTo>
                  <a:lnTo>
                    <a:pt x="1305514" y="68021"/>
                  </a:lnTo>
                  <a:lnTo>
                    <a:pt x="1306948" y="75451"/>
                  </a:lnTo>
                  <a:lnTo>
                    <a:pt x="1306948" y="86334"/>
                  </a:lnTo>
                  <a:lnTo>
                    <a:pt x="1293988" y="130002"/>
                  </a:lnTo>
                  <a:lnTo>
                    <a:pt x="1207742" y="221644"/>
                  </a:lnTo>
                  <a:lnTo>
                    <a:pt x="1315425" y="221644"/>
                  </a:lnTo>
                  <a:lnTo>
                    <a:pt x="1315425" y="254922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445" y="1656319"/>
            <a:ext cx="3155068" cy="2193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7207" y="3058667"/>
            <a:ext cx="3142488" cy="131368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692907" y="3081037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994611" y="3138421"/>
            <a:ext cx="2515870" cy="1146810"/>
            <a:chOff x="6994611" y="3138421"/>
            <a:chExt cx="2515870" cy="114681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6279" y="3138421"/>
              <a:ext cx="2503736" cy="18547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012918" y="3379219"/>
              <a:ext cx="2190750" cy="191770"/>
            </a:xfrm>
            <a:custGeom>
              <a:avLst/>
              <a:gdLst/>
              <a:ahLst/>
              <a:cxnLst/>
              <a:rect l="l" t="t" r="r" b="b"/>
              <a:pathLst>
                <a:path w="2190750" h="191770">
                  <a:moveTo>
                    <a:pt x="143835" y="75236"/>
                  </a:moveTo>
                  <a:lnTo>
                    <a:pt x="25145" y="75236"/>
                  </a:lnTo>
                  <a:lnTo>
                    <a:pt x="25145" y="5230"/>
                  </a:lnTo>
                  <a:lnTo>
                    <a:pt x="39026" y="5230"/>
                  </a:lnTo>
                  <a:lnTo>
                    <a:pt x="39026" y="28163"/>
                  </a:lnTo>
                  <a:lnTo>
                    <a:pt x="143835" y="28163"/>
                  </a:lnTo>
                  <a:lnTo>
                    <a:pt x="143835" y="40032"/>
                  </a:lnTo>
                  <a:lnTo>
                    <a:pt x="39026" y="40032"/>
                  </a:lnTo>
                  <a:lnTo>
                    <a:pt x="39026" y="62965"/>
                  </a:lnTo>
                  <a:lnTo>
                    <a:pt x="143835" y="62965"/>
                  </a:lnTo>
                  <a:lnTo>
                    <a:pt x="143835" y="75236"/>
                  </a:lnTo>
                  <a:close/>
                </a:path>
                <a:path w="2190750" h="191770">
                  <a:moveTo>
                    <a:pt x="143835" y="28163"/>
                  </a:moveTo>
                  <a:lnTo>
                    <a:pt x="129954" y="28163"/>
                  </a:lnTo>
                  <a:lnTo>
                    <a:pt x="129954" y="5230"/>
                  </a:lnTo>
                  <a:lnTo>
                    <a:pt x="143835" y="5230"/>
                  </a:lnTo>
                  <a:lnTo>
                    <a:pt x="143835" y="28163"/>
                  </a:lnTo>
                  <a:close/>
                </a:path>
                <a:path w="2190750" h="191770">
                  <a:moveTo>
                    <a:pt x="143835" y="62965"/>
                  </a:moveTo>
                  <a:lnTo>
                    <a:pt x="129954" y="62965"/>
                  </a:lnTo>
                  <a:lnTo>
                    <a:pt x="129954" y="40032"/>
                  </a:lnTo>
                  <a:lnTo>
                    <a:pt x="143835" y="40032"/>
                  </a:lnTo>
                  <a:lnTo>
                    <a:pt x="143835" y="62965"/>
                  </a:lnTo>
                  <a:close/>
                </a:path>
                <a:path w="2190750" h="191770">
                  <a:moveTo>
                    <a:pt x="168981" y="108630"/>
                  </a:moveTo>
                  <a:lnTo>
                    <a:pt x="0" y="108630"/>
                  </a:lnTo>
                  <a:lnTo>
                    <a:pt x="0" y="96560"/>
                  </a:lnTo>
                  <a:lnTo>
                    <a:pt x="168981" y="96560"/>
                  </a:lnTo>
                  <a:lnTo>
                    <a:pt x="168981" y="108630"/>
                  </a:lnTo>
                  <a:close/>
                </a:path>
                <a:path w="2190750" h="191770">
                  <a:moveTo>
                    <a:pt x="93543" y="145645"/>
                  </a:moveTo>
                  <a:lnTo>
                    <a:pt x="79461" y="145645"/>
                  </a:lnTo>
                  <a:lnTo>
                    <a:pt x="79461" y="108630"/>
                  </a:lnTo>
                  <a:lnTo>
                    <a:pt x="93543" y="108630"/>
                  </a:lnTo>
                  <a:lnTo>
                    <a:pt x="93543" y="145645"/>
                  </a:lnTo>
                  <a:close/>
                </a:path>
                <a:path w="2190750" h="191770">
                  <a:moveTo>
                    <a:pt x="147858" y="181654"/>
                  </a:moveTo>
                  <a:lnTo>
                    <a:pt x="24944" y="181654"/>
                  </a:lnTo>
                  <a:lnTo>
                    <a:pt x="24944" y="129351"/>
                  </a:lnTo>
                  <a:lnTo>
                    <a:pt x="39227" y="129351"/>
                  </a:lnTo>
                  <a:lnTo>
                    <a:pt x="39227" y="169182"/>
                  </a:lnTo>
                  <a:lnTo>
                    <a:pt x="147858" y="169182"/>
                  </a:lnTo>
                  <a:lnTo>
                    <a:pt x="147858" y="181654"/>
                  </a:lnTo>
                  <a:close/>
                </a:path>
                <a:path w="2190750" h="191770">
                  <a:moveTo>
                    <a:pt x="330720" y="91330"/>
                  </a:moveTo>
                  <a:lnTo>
                    <a:pt x="208007" y="91330"/>
                  </a:lnTo>
                  <a:lnTo>
                    <a:pt x="208007" y="44458"/>
                  </a:lnTo>
                  <a:lnTo>
                    <a:pt x="312615" y="44458"/>
                  </a:lnTo>
                  <a:lnTo>
                    <a:pt x="312615" y="22128"/>
                  </a:lnTo>
                  <a:lnTo>
                    <a:pt x="207404" y="22128"/>
                  </a:lnTo>
                  <a:lnTo>
                    <a:pt x="207404" y="9857"/>
                  </a:lnTo>
                  <a:lnTo>
                    <a:pt x="326495" y="9857"/>
                  </a:lnTo>
                  <a:lnTo>
                    <a:pt x="326495" y="56528"/>
                  </a:lnTo>
                  <a:lnTo>
                    <a:pt x="221888" y="56528"/>
                  </a:lnTo>
                  <a:lnTo>
                    <a:pt x="221888" y="79059"/>
                  </a:lnTo>
                  <a:lnTo>
                    <a:pt x="330720" y="79059"/>
                  </a:lnTo>
                  <a:lnTo>
                    <a:pt x="330720" y="91330"/>
                  </a:lnTo>
                  <a:close/>
                </a:path>
                <a:path w="2190750" h="191770">
                  <a:moveTo>
                    <a:pt x="352044" y="123919"/>
                  </a:moveTo>
                  <a:lnTo>
                    <a:pt x="183062" y="123919"/>
                  </a:lnTo>
                  <a:lnTo>
                    <a:pt x="183062" y="111648"/>
                  </a:lnTo>
                  <a:lnTo>
                    <a:pt x="352044" y="111648"/>
                  </a:lnTo>
                  <a:lnTo>
                    <a:pt x="352044" y="123919"/>
                  </a:lnTo>
                  <a:close/>
                </a:path>
                <a:path w="2190750" h="191770">
                  <a:moveTo>
                    <a:pt x="242407" y="183666"/>
                  </a:moveTo>
                  <a:lnTo>
                    <a:pt x="228124" y="183666"/>
                  </a:lnTo>
                  <a:lnTo>
                    <a:pt x="228124" y="123919"/>
                  </a:lnTo>
                  <a:lnTo>
                    <a:pt x="242407" y="123919"/>
                  </a:lnTo>
                  <a:lnTo>
                    <a:pt x="242407" y="183666"/>
                  </a:lnTo>
                  <a:close/>
                </a:path>
                <a:path w="2190750" h="191770">
                  <a:moveTo>
                    <a:pt x="306982" y="183666"/>
                  </a:moveTo>
                  <a:lnTo>
                    <a:pt x="292699" y="183666"/>
                  </a:lnTo>
                  <a:lnTo>
                    <a:pt x="292699" y="123919"/>
                  </a:lnTo>
                  <a:lnTo>
                    <a:pt x="306982" y="123919"/>
                  </a:lnTo>
                  <a:lnTo>
                    <a:pt x="306982" y="183666"/>
                  </a:lnTo>
                  <a:close/>
                </a:path>
                <a:path w="2190750" h="191770">
                  <a:moveTo>
                    <a:pt x="515593" y="27761"/>
                  </a:moveTo>
                  <a:lnTo>
                    <a:pt x="385639" y="27761"/>
                  </a:lnTo>
                  <a:lnTo>
                    <a:pt x="385639" y="15892"/>
                  </a:lnTo>
                  <a:lnTo>
                    <a:pt x="515593" y="15892"/>
                  </a:lnTo>
                  <a:lnTo>
                    <a:pt x="515593" y="27761"/>
                  </a:lnTo>
                  <a:close/>
                </a:path>
                <a:path w="2190750" h="191770">
                  <a:moveTo>
                    <a:pt x="426275" y="89117"/>
                  </a:moveTo>
                  <a:lnTo>
                    <a:pt x="412193" y="89117"/>
                  </a:lnTo>
                  <a:lnTo>
                    <a:pt x="412193" y="27761"/>
                  </a:lnTo>
                  <a:lnTo>
                    <a:pt x="426275" y="27761"/>
                  </a:lnTo>
                  <a:lnTo>
                    <a:pt x="426275" y="89117"/>
                  </a:lnTo>
                  <a:close/>
                </a:path>
                <a:path w="2190750" h="191770">
                  <a:moveTo>
                    <a:pt x="489039" y="89117"/>
                  </a:moveTo>
                  <a:lnTo>
                    <a:pt x="474957" y="89117"/>
                  </a:lnTo>
                  <a:lnTo>
                    <a:pt x="474957" y="27761"/>
                  </a:lnTo>
                  <a:lnTo>
                    <a:pt x="489039" y="27761"/>
                  </a:lnTo>
                  <a:lnTo>
                    <a:pt x="489039" y="89117"/>
                  </a:lnTo>
                  <a:close/>
                </a:path>
                <a:path w="2190750" h="191770">
                  <a:moveTo>
                    <a:pt x="517404" y="100986"/>
                  </a:moveTo>
                  <a:lnTo>
                    <a:pt x="383828" y="100986"/>
                  </a:lnTo>
                  <a:lnTo>
                    <a:pt x="383828" y="89117"/>
                  </a:lnTo>
                  <a:lnTo>
                    <a:pt x="517404" y="89117"/>
                  </a:lnTo>
                  <a:lnTo>
                    <a:pt x="517404" y="100986"/>
                  </a:lnTo>
                  <a:close/>
                </a:path>
                <a:path w="2190750" h="191770">
                  <a:moveTo>
                    <a:pt x="429694" y="145645"/>
                  </a:moveTo>
                  <a:lnTo>
                    <a:pt x="415613" y="145645"/>
                  </a:lnTo>
                  <a:lnTo>
                    <a:pt x="415613" y="100986"/>
                  </a:lnTo>
                  <a:lnTo>
                    <a:pt x="429694" y="100986"/>
                  </a:lnTo>
                  <a:lnTo>
                    <a:pt x="429694" y="145645"/>
                  </a:lnTo>
                  <a:close/>
                </a:path>
                <a:path w="2190750" h="191770">
                  <a:moveTo>
                    <a:pt x="485619" y="145645"/>
                  </a:moveTo>
                  <a:lnTo>
                    <a:pt x="471537" y="145645"/>
                  </a:lnTo>
                  <a:lnTo>
                    <a:pt x="471537" y="100986"/>
                  </a:lnTo>
                  <a:lnTo>
                    <a:pt x="485619" y="100986"/>
                  </a:lnTo>
                  <a:lnTo>
                    <a:pt x="485619" y="145645"/>
                  </a:lnTo>
                  <a:close/>
                </a:path>
                <a:path w="2190750" h="191770">
                  <a:moveTo>
                    <a:pt x="535106" y="157916"/>
                  </a:moveTo>
                  <a:lnTo>
                    <a:pt x="366125" y="157916"/>
                  </a:lnTo>
                  <a:lnTo>
                    <a:pt x="366125" y="145645"/>
                  </a:lnTo>
                  <a:lnTo>
                    <a:pt x="535106" y="145645"/>
                  </a:lnTo>
                  <a:lnTo>
                    <a:pt x="535106" y="157916"/>
                  </a:lnTo>
                  <a:close/>
                </a:path>
                <a:path w="2190750" h="191770">
                  <a:moveTo>
                    <a:pt x="563270" y="191713"/>
                  </a:moveTo>
                  <a:lnTo>
                    <a:pt x="551602" y="191713"/>
                  </a:lnTo>
                  <a:lnTo>
                    <a:pt x="560051" y="146450"/>
                  </a:lnTo>
                  <a:lnTo>
                    <a:pt x="577754" y="146450"/>
                  </a:lnTo>
                  <a:lnTo>
                    <a:pt x="563270" y="191713"/>
                  </a:lnTo>
                  <a:close/>
                </a:path>
                <a:path w="2190750" h="191770">
                  <a:moveTo>
                    <a:pt x="737481" y="145645"/>
                  </a:moveTo>
                  <a:lnTo>
                    <a:pt x="722997" y="145645"/>
                  </a:lnTo>
                  <a:lnTo>
                    <a:pt x="722997" y="107826"/>
                  </a:lnTo>
                  <a:lnTo>
                    <a:pt x="715487" y="107289"/>
                  </a:lnTo>
                  <a:lnTo>
                    <a:pt x="680350" y="90760"/>
                  </a:lnTo>
                  <a:lnTo>
                    <a:pt x="669688" y="70609"/>
                  </a:lnTo>
                  <a:lnTo>
                    <a:pt x="669688" y="48146"/>
                  </a:lnTo>
                  <a:lnTo>
                    <a:pt x="699494" y="16462"/>
                  </a:lnTo>
                  <a:lnTo>
                    <a:pt x="721924" y="11265"/>
                  </a:lnTo>
                  <a:lnTo>
                    <a:pt x="738420" y="11265"/>
                  </a:lnTo>
                  <a:lnTo>
                    <a:pt x="746165" y="12304"/>
                  </a:lnTo>
                  <a:lnTo>
                    <a:pt x="760783" y="16462"/>
                  </a:lnTo>
                  <a:lnTo>
                    <a:pt x="767221" y="19412"/>
                  </a:lnTo>
                  <a:lnTo>
                    <a:pt x="774398" y="24341"/>
                  </a:lnTo>
                  <a:lnTo>
                    <a:pt x="723668" y="24341"/>
                  </a:lnTo>
                  <a:lnTo>
                    <a:pt x="717566" y="25112"/>
                  </a:lnTo>
                  <a:lnTo>
                    <a:pt x="684977" y="46603"/>
                  </a:lnTo>
                  <a:lnTo>
                    <a:pt x="683770" y="50761"/>
                  </a:lnTo>
                  <a:lnTo>
                    <a:pt x="683770" y="68531"/>
                  </a:lnTo>
                  <a:lnTo>
                    <a:pt x="717566" y="94180"/>
                  </a:lnTo>
                  <a:lnTo>
                    <a:pt x="723668" y="94951"/>
                  </a:lnTo>
                  <a:lnTo>
                    <a:pt x="774441" y="94951"/>
                  </a:lnTo>
                  <a:lnTo>
                    <a:pt x="770272" y="98136"/>
                  </a:lnTo>
                  <a:lnTo>
                    <a:pt x="764639" y="101153"/>
                  </a:lnTo>
                  <a:lnTo>
                    <a:pt x="751764" y="105847"/>
                  </a:lnTo>
                  <a:lnTo>
                    <a:pt x="744858" y="107289"/>
                  </a:lnTo>
                  <a:lnTo>
                    <a:pt x="737481" y="107826"/>
                  </a:lnTo>
                  <a:lnTo>
                    <a:pt x="737481" y="145645"/>
                  </a:lnTo>
                  <a:close/>
                </a:path>
                <a:path w="2190750" h="191770">
                  <a:moveTo>
                    <a:pt x="774441" y="94951"/>
                  </a:moveTo>
                  <a:lnTo>
                    <a:pt x="736677" y="94951"/>
                  </a:lnTo>
                  <a:lnTo>
                    <a:pt x="742745" y="94180"/>
                  </a:lnTo>
                  <a:lnTo>
                    <a:pt x="754145" y="91095"/>
                  </a:lnTo>
                  <a:lnTo>
                    <a:pt x="776709" y="68531"/>
                  </a:lnTo>
                  <a:lnTo>
                    <a:pt x="776709" y="50761"/>
                  </a:lnTo>
                  <a:lnTo>
                    <a:pt x="742745" y="25112"/>
                  </a:lnTo>
                  <a:lnTo>
                    <a:pt x="736677" y="24341"/>
                  </a:lnTo>
                  <a:lnTo>
                    <a:pt x="774398" y="24341"/>
                  </a:lnTo>
                  <a:lnTo>
                    <a:pt x="778352" y="27057"/>
                  </a:lnTo>
                  <a:lnTo>
                    <a:pt x="782744" y="31616"/>
                  </a:lnTo>
                  <a:lnTo>
                    <a:pt x="789182" y="42211"/>
                  </a:lnTo>
                  <a:lnTo>
                    <a:pt x="790791" y="48146"/>
                  </a:lnTo>
                  <a:lnTo>
                    <a:pt x="790791" y="70609"/>
                  </a:lnTo>
                  <a:lnTo>
                    <a:pt x="789383" y="76175"/>
                  </a:lnTo>
                  <a:lnTo>
                    <a:pt x="783750" y="86368"/>
                  </a:lnTo>
                  <a:lnTo>
                    <a:pt x="779928" y="90760"/>
                  </a:lnTo>
                  <a:lnTo>
                    <a:pt x="774441" y="94951"/>
                  </a:lnTo>
                  <a:close/>
                </a:path>
                <a:path w="2190750" h="191770">
                  <a:moveTo>
                    <a:pt x="814730" y="157916"/>
                  </a:moveTo>
                  <a:lnTo>
                    <a:pt x="645749" y="157916"/>
                  </a:lnTo>
                  <a:lnTo>
                    <a:pt x="645749" y="145645"/>
                  </a:lnTo>
                  <a:lnTo>
                    <a:pt x="814730" y="145645"/>
                  </a:lnTo>
                  <a:lnTo>
                    <a:pt x="814730" y="157916"/>
                  </a:lnTo>
                  <a:close/>
                </a:path>
                <a:path w="2190750" h="191770">
                  <a:moveTo>
                    <a:pt x="972647" y="75236"/>
                  </a:moveTo>
                  <a:lnTo>
                    <a:pt x="853958" y="75236"/>
                  </a:lnTo>
                  <a:lnTo>
                    <a:pt x="853958" y="5230"/>
                  </a:lnTo>
                  <a:lnTo>
                    <a:pt x="867838" y="5230"/>
                  </a:lnTo>
                  <a:lnTo>
                    <a:pt x="867838" y="28163"/>
                  </a:lnTo>
                  <a:lnTo>
                    <a:pt x="972647" y="28163"/>
                  </a:lnTo>
                  <a:lnTo>
                    <a:pt x="972647" y="40032"/>
                  </a:lnTo>
                  <a:lnTo>
                    <a:pt x="867838" y="40032"/>
                  </a:lnTo>
                  <a:lnTo>
                    <a:pt x="867838" y="62965"/>
                  </a:lnTo>
                  <a:lnTo>
                    <a:pt x="972647" y="62965"/>
                  </a:lnTo>
                  <a:lnTo>
                    <a:pt x="972647" y="75236"/>
                  </a:lnTo>
                  <a:close/>
                </a:path>
                <a:path w="2190750" h="191770">
                  <a:moveTo>
                    <a:pt x="972647" y="28163"/>
                  </a:moveTo>
                  <a:lnTo>
                    <a:pt x="958766" y="28163"/>
                  </a:lnTo>
                  <a:lnTo>
                    <a:pt x="958766" y="5230"/>
                  </a:lnTo>
                  <a:lnTo>
                    <a:pt x="972647" y="5230"/>
                  </a:lnTo>
                  <a:lnTo>
                    <a:pt x="972647" y="28163"/>
                  </a:lnTo>
                  <a:close/>
                </a:path>
                <a:path w="2190750" h="191770">
                  <a:moveTo>
                    <a:pt x="972647" y="62965"/>
                  </a:moveTo>
                  <a:lnTo>
                    <a:pt x="958766" y="62965"/>
                  </a:lnTo>
                  <a:lnTo>
                    <a:pt x="958766" y="40032"/>
                  </a:lnTo>
                  <a:lnTo>
                    <a:pt x="972647" y="40032"/>
                  </a:lnTo>
                  <a:lnTo>
                    <a:pt x="972647" y="62965"/>
                  </a:lnTo>
                  <a:close/>
                </a:path>
                <a:path w="2190750" h="191770">
                  <a:moveTo>
                    <a:pt x="997793" y="108630"/>
                  </a:moveTo>
                  <a:lnTo>
                    <a:pt x="828812" y="108630"/>
                  </a:lnTo>
                  <a:lnTo>
                    <a:pt x="828812" y="96560"/>
                  </a:lnTo>
                  <a:lnTo>
                    <a:pt x="997793" y="96560"/>
                  </a:lnTo>
                  <a:lnTo>
                    <a:pt x="997793" y="108630"/>
                  </a:lnTo>
                  <a:close/>
                </a:path>
                <a:path w="2190750" h="191770">
                  <a:moveTo>
                    <a:pt x="922355" y="145645"/>
                  </a:moveTo>
                  <a:lnTo>
                    <a:pt x="908273" y="145645"/>
                  </a:lnTo>
                  <a:lnTo>
                    <a:pt x="908273" y="108630"/>
                  </a:lnTo>
                  <a:lnTo>
                    <a:pt x="922355" y="108630"/>
                  </a:lnTo>
                  <a:lnTo>
                    <a:pt x="922355" y="145645"/>
                  </a:lnTo>
                  <a:close/>
                </a:path>
                <a:path w="2190750" h="191770">
                  <a:moveTo>
                    <a:pt x="976670" y="181654"/>
                  </a:moveTo>
                  <a:lnTo>
                    <a:pt x="853757" y="181654"/>
                  </a:lnTo>
                  <a:lnTo>
                    <a:pt x="853757" y="129351"/>
                  </a:lnTo>
                  <a:lnTo>
                    <a:pt x="868040" y="129351"/>
                  </a:lnTo>
                  <a:lnTo>
                    <a:pt x="868040" y="169182"/>
                  </a:lnTo>
                  <a:lnTo>
                    <a:pt x="976670" y="169182"/>
                  </a:lnTo>
                  <a:lnTo>
                    <a:pt x="976670" y="181654"/>
                  </a:lnTo>
                  <a:close/>
                </a:path>
                <a:path w="2190750" h="191770">
                  <a:moveTo>
                    <a:pt x="1159532" y="91330"/>
                  </a:moveTo>
                  <a:lnTo>
                    <a:pt x="1036819" y="91330"/>
                  </a:lnTo>
                  <a:lnTo>
                    <a:pt x="1036819" y="44458"/>
                  </a:lnTo>
                  <a:lnTo>
                    <a:pt x="1141427" y="44458"/>
                  </a:lnTo>
                  <a:lnTo>
                    <a:pt x="1141427" y="22128"/>
                  </a:lnTo>
                  <a:lnTo>
                    <a:pt x="1036216" y="22128"/>
                  </a:lnTo>
                  <a:lnTo>
                    <a:pt x="1036216" y="9857"/>
                  </a:lnTo>
                  <a:lnTo>
                    <a:pt x="1155307" y="9857"/>
                  </a:lnTo>
                  <a:lnTo>
                    <a:pt x="1155307" y="56528"/>
                  </a:lnTo>
                  <a:lnTo>
                    <a:pt x="1050700" y="56528"/>
                  </a:lnTo>
                  <a:lnTo>
                    <a:pt x="1050700" y="79059"/>
                  </a:lnTo>
                  <a:lnTo>
                    <a:pt x="1159532" y="79059"/>
                  </a:lnTo>
                  <a:lnTo>
                    <a:pt x="1159532" y="91330"/>
                  </a:lnTo>
                  <a:close/>
                </a:path>
                <a:path w="2190750" h="191770">
                  <a:moveTo>
                    <a:pt x="1180856" y="123919"/>
                  </a:moveTo>
                  <a:lnTo>
                    <a:pt x="1011875" y="123919"/>
                  </a:lnTo>
                  <a:lnTo>
                    <a:pt x="1011875" y="111648"/>
                  </a:lnTo>
                  <a:lnTo>
                    <a:pt x="1180856" y="111648"/>
                  </a:lnTo>
                  <a:lnTo>
                    <a:pt x="1180856" y="123919"/>
                  </a:lnTo>
                  <a:close/>
                </a:path>
                <a:path w="2190750" h="191770">
                  <a:moveTo>
                    <a:pt x="1071219" y="183666"/>
                  </a:moveTo>
                  <a:lnTo>
                    <a:pt x="1056936" y="183666"/>
                  </a:lnTo>
                  <a:lnTo>
                    <a:pt x="1056936" y="123919"/>
                  </a:lnTo>
                  <a:lnTo>
                    <a:pt x="1071219" y="123919"/>
                  </a:lnTo>
                  <a:lnTo>
                    <a:pt x="1071219" y="183666"/>
                  </a:lnTo>
                  <a:close/>
                </a:path>
                <a:path w="2190750" h="191770">
                  <a:moveTo>
                    <a:pt x="1135794" y="183666"/>
                  </a:moveTo>
                  <a:lnTo>
                    <a:pt x="1121511" y="183666"/>
                  </a:lnTo>
                  <a:lnTo>
                    <a:pt x="1121511" y="123919"/>
                  </a:lnTo>
                  <a:lnTo>
                    <a:pt x="1135794" y="123919"/>
                  </a:lnTo>
                  <a:lnTo>
                    <a:pt x="1135794" y="183666"/>
                  </a:lnTo>
                  <a:close/>
                </a:path>
                <a:path w="2190750" h="191770">
                  <a:moveTo>
                    <a:pt x="1363919" y="90123"/>
                  </a:moveTo>
                  <a:lnTo>
                    <a:pt x="1194937" y="90123"/>
                  </a:lnTo>
                  <a:lnTo>
                    <a:pt x="1194937" y="78053"/>
                  </a:lnTo>
                  <a:lnTo>
                    <a:pt x="1363919" y="78053"/>
                  </a:lnTo>
                  <a:lnTo>
                    <a:pt x="1363919" y="90123"/>
                  </a:lnTo>
                  <a:close/>
                </a:path>
                <a:path w="2190750" h="191770">
                  <a:moveTo>
                    <a:pt x="1257702" y="111648"/>
                  </a:moveTo>
                  <a:lnTo>
                    <a:pt x="1243821" y="111648"/>
                  </a:lnTo>
                  <a:lnTo>
                    <a:pt x="1243821" y="90123"/>
                  </a:lnTo>
                  <a:lnTo>
                    <a:pt x="1257702" y="90123"/>
                  </a:lnTo>
                  <a:lnTo>
                    <a:pt x="1257702" y="111648"/>
                  </a:lnTo>
                  <a:close/>
                </a:path>
                <a:path w="2190750" h="191770">
                  <a:moveTo>
                    <a:pt x="1315035" y="111648"/>
                  </a:moveTo>
                  <a:lnTo>
                    <a:pt x="1301154" y="111648"/>
                  </a:lnTo>
                  <a:lnTo>
                    <a:pt x="1301154" y="90123"/>
                  </a:lnTo>
                  <a:lnTo>
                    <a:pt x="1315035" y="90123"/>
                  </a:lnTo>
                  <a:lnTo>
                    <a:pt x="1315035" y="111648"/>
                  </a:lnTo>
                  <a:close/>
                </a:path>
                <a:path w="2190750" h="191770">
                  <a:moveTo>
                    <a:pt x="1344204" y="184672"/>
                  </a:moveTo>
                  <a:lnTo>
                    <a:pt x="1220083" y="184672"/>
                  </a:lnTo>
                  <a:lnTo>
                    <a:pt x="1220083" y="142225"/>
                  </a:lnTo>
                  <a:lnTo>
                    <a:pt x="1324892" y="142225"/>
                  </a:lnTo>
                  <a:lnTo>
                    <a:pt x="1324892" y="123517"/>
                  </a:lnTo>
                  <a:lnTo>
                    <a:pt x="1219078" y="123517"/>
                  </a:lnTo>
                  <a:lnTo>
                    <a:pt x="1219078" y="111648"/>
                  </a:lnTo>
                  <a:lnTo>
                    <a:pt x="1338773" y="111648"/>
                  </a:lnTo>
                  <a:lnTo>
                    <a:pt x="1338773" y="153893"/>
                  </a:lnTo>
                  <a:lnTo>
                    <a:pt x="1233964" y="153893"/>
                  </a:lnTo>
                  <a:lnTo>
                    <a:pt x="1233964" y="172803"/>
                  </a:lnTo>
                  <a:lnTo>
                    <a:pt x="1344204" y="172803"/>
                  </a:lnTo>
                  <a:lnTo>
                    <a:pt x="1344204" y="184672"/>
                  </a:lnTo>
                  <a:close/>
                </a:path>
                <a:path w="2190750" h="191770">
                  <a:moveTo>
                    <a:pt x="1287475" y="65781"/>
                  </a:moveTo>
                  <a:lnTo>
                    <a:pt x="1271381" y="65781"/>
                  </a:lnTo>
                  <a:lnTo>
                    <a:pt x="1263838" y="65111"/>
                  </a:lnTo>
                  <a:lnTo>
                    <a:pt x="1223369" y="45061"/>
                  </a:lnTo>
                  <a:lnTo>
                    <a:pt x="1221894" y="40971"/>
                  </a:lnTo>
                  <a:lnTo>
                    <a:pt x="1221894" y="26218"/>
                  </a:lnTo>
                  <a:lnTo>
                    <a:pt x="1263838" y="2078"/>
                  </a:lnTo>
                  <a:lnTo>
                    <a:pt x="1271381" y="1408"/>
                  </a:lnTo>
                  <a:lnTo>
                    <a:pt x="1287475" y="1408"/>
                  </a:lnTo>
                  <a:lnTo>
                    <a:pt x="1325529" y="11801"/>
                  </a:lnTo>
                  <a:lnTo>
                    <a:pt x="1327469" y="13277"/>
                  </a:lnTo>
                  <a:lnTo>
                    <a:pt x="1273393" y="13277"/>
                  </a:lnTo>
                  <a:lnTo>
                    <a:pt x="1267727" y="13746"/>
                  </a:lnTo>
                  <a:lnTo>
                    <a:pt x="1235775" y="29035"/>
                  </a:lnTo>
                  <a:lnTo>
                    <a:pt x="1235775" y="38288"/>
                  </a:lnTo>
                  <a:lnTo>
                    <a:pt x="1273393" y="53913"/>
                  </a:lnTo>
                  <a:lnTo>
                    <a:pt x="1327469" y="53913"/>
                  </a:lnTo>
                  <a:lnTo>
                    <a:pt x="1325529" y="55388"/>
                  </a:lnTo>
                  <a:lnTo>
                    <a:pt x="1315202" y="60484"/>
                  </a:lnTo>
                  <a:lnTo>
                    <a:pt x="1309100" y="62429"/>
                  </a:lnTo>
                  <a:lnTo>
                    <a:pt x="1295019" y="65111"/>
                  </a:lnTo>
                  <a:lnTo>
                    <a:pt x="1287475" y="65781"/>
                  </a:lnTo>
                  <a:close/>
                </a:path>
                <a:path w="2190750" h="191770">
                  <a:moveTo>
                    <a:pt x="1327469" y="53913"/>
                  </a:moveTo>
                  <a:lnTo>
                    <a:pt x="1285463" y="53913"/>
                  </a:lnTo>
                  <a:lnTo>
                    <a:pt x="1291129" y="53443"/>
                  </a:lnTo>
                  <a:lnTo>
                    <a:pt x="1301724" y="51566"/>
                  </a:lnTo>
                  <a:lnTo>
                    <a:pt x="1323081" y="38288"/>
                  </a:lnTo>
                  <a:lnTo>
                    <a:pt x="1323081" y="29035"/>
                  </a:lnTo>
                  <a:lnTo>
                    <a:pt x="1285463" y="13277"/>
                  </a:lnTo>
                  <a:lnTo>
                    <a:pt x="1327469" y="13277"/>
                  </a:lnTo>
                  <a:lnTo>
                    <a:pt x="1329586" y="14886"/>
                  </a:lnTo>
                  <a:lnTo>
                    <a:pt x="1335487" y="22128"/>
                  </a:lnTo>
                  <a:lnTo>
                    <a:pt x="1336962" y="26218"/>
                  </a:lnTo>
                  <a:lnTo>
                    <a:pt x="1336962" y="40971"/>
                  </a:lnTo>
                  <a:lnTo>
                    <a:pt x="1335487" y="45061"/>
                  </a:lnTo>
                  <a:lnTo>
                    <a:pt x="1329586" y="52303"/>
                  </a:lnTo>
                  <a:lnTo>
                    <a:pt x="1327469" y="53913"/>
                  </a:lnTo>
                  <a:close/>
                </a:path>
                <a:path w="2190750" h="191770">
                  <a:moveTo>
                    <a:pt x="1568104" y="67592"/>
                  </a:moveTo>
                  <a:lnTo>
                    <a:pt x="1449817" y="67592"/>
                  </a:lnTo>
                  <a:lnTo>
                    <a:pt x="1449817" y="7845"/>
                  </a:lnTo>
                  <a:lnTo>
                    <a:pt x="1567098" y="7845"/>
                  </a:lnTo>
                  <a:lnTo>
                    <a:pt x="1567098" y="20116"/>
                  </a:lnTo>
                  <a:lnTo>
                    <a:pt x="1463698" y="20116"/>
                  </a:lnTo>
                  <a:lnTo>
                    <a:pt x="1463698" y="55321"/>
                  </a:lnTo>
                  <a:lnTo>
                    <a:pt x="1568104" y="55321"/>
                  </a:lnTo>
                  <a:lnTo>
                    <a:pt x="1568104" y="67592"/>
                  </a:lnTo>
                  <a:close/>
                </a:path>
                <a:path w="2190750" h="191770">
                  <a:moveTo>
                    <a:pt x="1593250" y="99980"/>
                  </a:moveTo>
                  <a:lnTo>
                    <a:pt x="1424269" y="99980"/>
                  </a:lnTo>
                  <a:lnTo>
                    <a:pt x="1424269" y="87709"/>
                  </a:lnTo>
                  <a:lnTo>
                    <a:pt x="1593250" y="87709"/>
                  </a:lnTo>
                  <a:lnTo>
                    <a:pt x="1593250" y="99980"/>
                  </a:lnTo>
                  <a:close/>
                </a:path>
                <a:path w="2190750" h="191770">
                  <a:moveTo>
                    <a:pt x="1516270" y="188695"/>
                  </a:moveTo>
                  <a:lnTo>
                    <a:pt x="1501249" y="188695"/>
                  </a:lnTo>
                  <a:lnTo>
                    <a:pt x="1494041" y="188025"/>
                  </a:lnTo>
                  <a:lnTo>
                    <a:pt x="1453204" y="166365"/>
                  </a:lnTo>
                  <a:lnTo>
                    <a:pt x="1451684" y="144136"/>
                  </a:lnTo>
                  <a:lnTo>
                    <a:pt x="1453204" y="139610"/>
                  </a:lnTo>
                  <a:lnTo>
                    <a:pt x="1494041" y="118152"/>
                  </a:lnTo>
                  <a:lnTo>
                    <a:pt x="1501249" y="117482"/>
                  </a:lnTo>
                  <a:lnTo>
                    <a:pt x="1516270" y="117482"/>
                  </a:lnTo>
                  <a:lnTo>
                    <a:pt x="1553821" y="128378"/>
                  </a:lnTo>
                  <a:lnTo>
                    <a:pt x="1555273" y="129552"/>
                  </a:lnTo>
                  <a:lnTo>
                    <a:pt x="1503261" y="129552"/>
                  </a:lnTo>
                  <a:lnTo>
                    <a:pt x="1497930" y="130021"/>
                  </a:lnTo>
                  <a:lnTo>
                    <a:pt x="1465307" y="147120"/>
                  </a:lnTo>
                  <a:lnTo>
                    <a:pt x="1465307" y="159056"/>
                  </a:lnTo>
                  <a:lnTo>
                    <a:pt x="1503261" y="176625"/>
                  </a:lnTo>
                  <a:lnTo>
                    <a:pt x="1555273" y="176625"/>
                  </a:lnTo>
                  <a:lnTo>
                    <a:pt x="1553821" y="177798"/>
                  </a:lnTo>
                  <a:lnTo>
                    <a:pt x="1543360" y="183297"/>
                  </a:lnTo>
                  <a:lnTo>
                    <a:pt x="1537292" y="185342"/>
                  </a:lnTo>
                  <a:lnTo>
                    <a:pt x="1523478" y="188025"/>
                  </a:lnTo>
                  <a:lnTo>
                    <a:pt x="1516270" y="188695"/>
                  </a:lnTo>
                  <a:close/>
                </a:path>
                <a:path w="2190750" h="191770">
                  <a:moveTo>
                    <a:pt x="1555273" y="176625"/>
                  </a:moveTo>
                  <a:lnTo>
                    <a:pt x="1514124" y="176625"/>
                  </a:lnTo>
                  <a:lnTo>
                    <a:pt x="1519421" y="176156"/>
                  </a:lnTo>
                  <a:lnTo>
                    <a:pt x="1529882" y="174278"/>
                  </a:lnTo>
                  <a:lnTo>
                    <a:pt x="1552212" y="159056"/>
                  </a:lnTo>
                  <a:lnTo>
                    <a:pt x="1552212" y="147120"/>
                  </a:lnTo>
                  <a:lnTo>
                    <a:pt x="1514124" y="129552"/>
                  </a:lnTo>
                  <a:lnTo>
                    <a:pt x="1555273" y="129552"/>
                  </a:lnTo>
                  <a:lnTo>
                    <a:pt x="1558012" y="131765"/>
                  </a:lnTo>
                  <a:lnTo>
                    <a:pt x="1564315" y="139811"/>
                  </a:lnTo>
                  <a:lnTo>
                    <a:pt x="1565789" y="144136"/>
                  </a:lnTo>
                  <a:lnTo>
                    <a:pt x="1565789" y="162040"/>
                  </a:lnTo>
                  <a:lnTo>
                    <a:pt x="1564315" y="166365"/>
                  </a:lnTo>
                  <a:lnTo>
                    <a:pt x="1558012" y="174412"/>
                  </a:lnTo>
                  <a:lnTo>
                    <a:pt x="1555273" y="176625"/>
                  </a:lnTo>
                  <a:close/>
                </a:path>
                <a:path w="2190750" h="191770">
                  <a:moveTo>
                    <a:pt x="1776313" y="94347"/>
                  </a:moveTo>
                  <a:lnTo>
                    <a:pt x="1607332" y="94347"/>
                  </a:lnTo>
                  <a:lnTo>
                    <a:pt x="1607332" y="82277"/>
                  </a:lnTo>
                  <a:lnTo>
                    <a:pt x="1776313" y="82277"/>
                  </a:lnTo>
                  <a:lnTo>
                    <a:pt x="1776313" y="94347"/>
                  </a:lnTo>
                  <a:close/>
                </a:path>
                <a:path w="2190750" h="191770">
                  <a:moveTo>
                    <a:pt x="1699869" y="68598"/>
                  </a:moveTo>
                  <a:lnTo>
                    <a:pt x="1683776" y="68598"/>
                  </a:lnTo>
                  <a:lnTo>
                    <a:pt x="1676232" y="67894"/>
                  </a:lnTo>
                  <a:lnTo>
                    <a:pt x="1635764" y="47140"/>
                  </a:lnTo>
                  <a:lnTo>
                    <a:pt x="1634288" y="42915"/>
                  </a:lnTo>
                  <a:lnTo>
                    <a:pt x="1634288" y="27358"/>
                  </a:lnTo>
                  <a:lnTo>
                    <a:pt x="1676232" y="2481"/>
                  </a:lnTo>
                  <a:lnTo>
                    <a:pt x="1683776" y="1810"/>
                  </a:lnTo>
                  <a:lnTo>
                    <a:pt x="1699869" y="1810"/>
                  </a:lnTo>
                  <a:lnTo>
                    <a:pt x="1737923" y="12573"/>
                  </a:lnTo>
                  <a:lnTo>
                    <a:pt x="1739333" y="13679"/>
                  </a:lnTo>
                  <a:lnTo>
                    <a:pt x="1685787" y="13679"/>
                  </a:lnTo>
                  <a:lnTo>
                    <a:pt x="1680121" y="14182"/>
                  </a:lnTo>
                  <a:lnTo>
                    <a:pt x="1648169" y="30108"/>
                  </a:lnTo>
                  <a:lnTo>
                    <a:pt x="1648169" y="40300"/>
                  </a:lnTo>
                  <a:lnTo>
                    <a:pt x="1685787" y="56729"/>
                  </a:lnTo>
                  <a:lnTo>
                    <a:pt x="1739333" y="56729"/>
                  </a:lnTo>
                  <a:lnTo>
                    <a:pt x="1737923" y="57835"/>
                  </a:lnTo>
                  <a:lnTo>
                    <a:pt x="1727597" y="63066"/>
                  </a:lnTo>
                  <a:lnTo>
                    <a:pt x="1721495" y="65077"/>
                  </a:lnTo>
                  <a:lnTo>
                    <a:pt x="1707413" y="67894"/>
                  </a:lnTo>
                  <a:lnTo>
                    <a:pt x="1699869" y="68598"/>
                  </a:lnTo>
                  <a:close/>
                </a:path>
                <a:path w="2190750" h="191770">
                  <a:moveTo>
                    <a:pt x="1739333" y="56729"/>
                  </a:moveTo>
                  <a:lnTo>
                    <a:pt x="1697857" y="56729"/>
                  </a:lnTo>
                  <a:lnTo>
                    <a:pt x="1703524" y="56259"/>
                  </a:lnTo>
                  <a:lnTo>
                    <a:pt x="1714119" y="54382"/>
                  </a:lnTo>
                  <a:lnTo>
                    <a:pt x="1735476" y="40300"/>
                  </a:lnTo>
                  <a:lnTo>
                    <a:pt x="1735476" y="30108"/>
                  </a:lnTo>
                  <a:lnTo>
                    <a:pt x="1697857" y="13679"/>
                  </a:lnTo>
                  <a:lnTo>
                    <a:pt x="1739333" y="13679"/>
                  </a:lnTo>
                  <a:lnTo>
                    <a:pt x="1741980" y="15758"/>
                  </a:lnTo>
                  <a:lnTo>
                    <a:pt x="1747881" y="23268"/>
                  </a:lnTo>
                  <a:lnTo>
                    <a:pt x="1749310" y="27358"/>
                  </a:lnTo>
                  <a:lnTo>
                    <a:pt x="1749356" y="42915"/>
                  </a:lnTo>
                  <a:lnTo>
                    <a:pt x="1747881" y="47140"/>
                  </a:lnTo>
                  <a:lnTo>
                    <a:pt x="1741980" y="54650"/>
                  </a:lnTo>
                  <a:lnTo>
                    <a:pt x="1739333" y="56729"/>
                  </a:lnTo>
                  <a:close/>
                </a:path>
                <a:path w="2190750" h="191770">
                  <a:moveTo>
                    <a:pt x="1756598" y="184672"/>
                  </a:moveTo>
                  <a:lnTo>
                    <a:pt x="1632679" y="184672"/>
                  </a:lnTo>
                  <a:lnTo>
                    <a:pt x="1632679" y="141622"/>
                  </a:lnTo>
                  <a:lnTo>
                    <a:pt x="1737286" y="141622"/>
                  </a:lnTo>
                  <a:lnTo>
                    <a:pt x="1737286" y="122310"/>
                  </a:lnTo>
                  <a:lnTo>
                    <a:pt x="1631673" y="122310"/>
                  </a:lnTo>
                  <a:lnTo>
                    <a:pt x="1631673" y="110441"/>
                  </a:lnTo>
                  <a:lnTo>
                    <a:pt x="1751167" y="110441"/>
                  </a:lnTo>
                  <a:lnTo>
                    <a:pt x="1751167" y="153290"/>
                  </a:lnTo>
                  <a:lnTo>
                    <a:pt x="1646560" y="153290"/>
                  </a:lnTo>
                  <a:lnTo>
                    <a:pt x="1646560" y="172803"/>
                  </a:lnTo>
                  <a:lnTo>
                    <a:pt x="1756598" y="172803"/>
                  </a:lnTo>
                  <a:lnTo>
                    <a:pt x="1756598" y="184672"/>
                  </a:lnTo>
                  <a:close/>
                </a:path>
                <a:path w="2190750" h="191770">
                  <a:moveTo>
                    <a:pt x="1990959" y="183867"/>
                  </a:moveTo>
                  <a:lnTo>
                    <a:pt x="1976676" y="183867"/>
                  </a:lnTo>
                  <a:lnTo>
                    <a:pt x="1976676" y="0"/>
                  </a:lnTo>
                  <a:lnTo>
                    <a:pt x="1990959" y="0"/>
                  </a:lnTo>
                  <a:lnTo>
                    <a:pt x="1990959" y="183867"/>
                  </a:lnTo>
                  <a:close/>
                </a:path>
                <a:path w="2190750" h="191770">
                  <a:moveTo>
                    <a:pt x="1937247" y="135184"/>
                  </a:moveTo>
                  <a:lnTo>
                    <a:pt x="1852757" y="135184"/>
                  </a:lnTo>
                  <a:lnTo>
                    <a:pt x="1852757" y="15087"/>
                  </a:lnTo>
                  <a:lnTo>
                    <a:pt x="1866839" y="15087"/>
                  </a:lnTo>
                  <a:lnTo>
                    <a:pt x="1866839" y="60551"/>
                  </a:lnTo>
                  <a:lnTo>
                    <a:pt x="1937247" y="60551"/>
                  </a:lnTo>
                  <a:lnTo>
                    <a:pt x="1937247" y="73225"/>
                  </a:lnTo>
                  <a:lnTo>
                    <a:pt x="1866839" y="73225"/>
                  </a:lnTo>
                  <a:lnTo>
                    <a:pt x="1866839" y="122310"/>
                  </a:lnTo>
                  <a:lnTo>
                    <a:pt x="1937247" y="122310"/>
                  </a:lnTo>
                  <a:lnTo>
                    <a:pt x="1937247" y="135184"/>
                  </a:lnTo>
                  <a:close/>
                </a:path>
                <a:path w="2190750" h="191770">
                  <a:moveTo>
                    <a:pt x="1937247" y="60551"/>
                  </a:moveTo>
                  <a:lnTo>
                    <a:pt x="1923166" y="60551"/>
                  </a:lnTo>
                  <a:lnTo>
                    <a:pt x="1923166" y="15087"/>
                  </a:lnTo>
                  <a:lnTo>
                    <a:pt x="1937247" y="15087"/>
                  </a:lnTo>
                  <a:lnTo>
                    <a:pt x="1937247" y="60551"/>
                  </a:lnTo>
                  <a:close/>
                </a:path>
                <a:path w="2190750" h="191770">
                  <a:moveTo>
                    <a:pt x="1937247" y="122310"/>
                  </a:moveTo>
                  <a:lnTo>
                    <a:pt x="1923166" y="122310"/>
                  </a:lnTo>
                  <a:lnTo>
                    <a:pt x="1923166" y="73225"/>
                  </a:lnTo>
                  <a:lnTo>
                    <a:pt x="1937247" y="73225"/>
                  </a:lnTo>
                  <a:lnTo>
                    <a:pt x="1937247" y="122310"/>
                  </a:lnTo>
                  <a:close/>
                </a:path>
                <a:path w="2190750" h="191770">
                  <a:moveTo>
                    <a:pt x="2160946" y="121706"/>
                  </a:moveTo>
                  <a:lnTo>
                    <a:pt x="2146462" y="120097"/>
                  </a:lnTo>
                  <a:lnTo>
                    <a:pt x="2148128" y="110805"/>
                  </a:lnTo>
                  <a:lnTo>
                    <a:pt x="2149505" y="101640"/>
                  </a:lnTo>
                  <a:lnTo>
                    <a:pt x="2152616" y="56000"/>
                  </a:lnTo>
                  <a:lnTo>
                    <a:pt x="2152698" y="29571"/>
                  </a:lnTo>
                  <a:lnTo>
                    <a:pt x="2043062" y="29571"/>
                  </a:lnTo>
                  <a:lnTo>
                    <a:pt x="2043062" y="17099"/>
                  </a:lnTo>
                  <a:lnTo>
                    <a:pt x="2167182" y="17099"/>
                  </a:lnTo>
                  <a:lnTo>
                    <a:pt x="2167057" y="56000"/>
                  </a:lnTo>
                  <a:lnTo>
                    <a:pt x="2164601" y="96292"/>
                  </a:lnTo>
                  <a:lnTo>
                    <a:pt x="2162153" y="115269"/>
                  </a:lnTo>
                  <a:lnTo>
                    <a:pt x="2160946" y="121706"/>
                  </a:lnTo>
                  <a:close/>
                </a:path>
                <a:path w="2190750" h="191770">
                  <a:moveTo>
                    <a:pt x="2076657" y="145645"/>
                  </a:moveTo>
                  <a:lnTo>
                    <a:pt x="2062374" y="145645"/>
                  </a:lnTo>
                  <a:lnTo>
                    <a:pt x="2062374" y="78254"/>
                  </a:lnTo>
                  <a:lnTo>
                    <a:pt x="2076657" y="78254"/>
                  </a:lnTo>
                  <a:lnTo>
                    <a:pt x="2076657" y="145645"/>
                  </a:lnTo>
                  <a:close/>
                </a:path>
                <a:path w="2190750" h="191770">
                  <a:moveTo>
                    <a:pt x="2122121" y="145645"/>
                  </a:moveTo>
                  <a:lnTo>
                    <a:pt x="2107838" y="145645"/>
                  </a:lnTo>
                  <a:lnTo>
                    <a:pt x="2107838" y="78254"/>
                  </a:lnTo>
                  <a:lnTo>
                    <a:pt x="2122121" y="78254"/>
                  </a:lnTo>
                  <a:lnTo>
                    <a:pt x="2122121" y="145645"/>
                  </a:lnTo>
                  <a:close/>
                </a:path>
                <a:path w="2190750" h="191770">
                  <a:moveTo>
                    <a:pt x="2190719" y="157916"/>
                  </a:moveTo>
                  <a:lnTo>
                    <a:pt x="2021738" y="157916"/>
                  </a:lnTo>
                  <a:lnTo>
                    <a:pt x="2021738" y="145645"/>
                  </a:lnTo>
                  <a:lnTo>
                    <a:pt x="2190719" y="145645"/>
                  </a:lnTo>
                  <a:lnTo>
                    <a:pt x="2190719" y="157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4611" y="3856993"/>
              <a:ext cx="2107637" cy="18849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998645" y="4097792"/>
              <a:ext cx="1291590" cy="187325"/>
            </a:xfrm>
            <a:custGeom>
              <a:avLst/>
              <a:gdLst/>
              <a:ahLst/>
              <a:cxnLst/>
              <a:rect l="l" t="t" r="r" b="b"/>
              <a:pathLst>
                <a:path w="1291590" h="187325">
                  <a:moveTo>
                    <a:pt x="51086" y="167774"/>
                  </a:moveTo>
                  <a:lnTo>
                    <a:pt x="12111" y="150576"/>
                  </a:lnTo>
                  <a:lnTo>
                    <a:pt x="0" y="102394"/>
                  </a:lnTo>
                  <a:lnTo>
                    <a:pt x="0" y="79461"/>
                  </a:lnTo>
                  <a:lnTo>
                    <a:pt x="6926" y="41054"/>
                  </a:lnTo>
                  <a:lnTo>
                    <a:pt x="38809" y="15550"/>
                  </a:lnTo>
                  <a:lnTo>
                    <a:pt x="51086" y="14484"/>
                  </a:lnTo>
                  <a:lnTo>
                    <a:pt x="63599" y="15555"/>
                  </a:lnTo>
                  <a:lnTo>
                    <a:pt x="74306" y="18769"/>
                  </a:lnTo>
                  <a:lnTo>
                    <a:pt x="83157" y="24080"/>
                  </a:lnTo>
                  <a:lnTo>
                    <a:pt x="89700" y="30979"/>
                  </a:lnTo>
                  <a:lnTo>
                    <a:pt x="51086" y="30979"/>
                  </a:lnTo>
                  <a:lnTo>
                    <a:pt x="43694" y="31680"/>
                  </a:lnTo>
                  <a:lnTo>
                    <a:pt x="19025" y="67354"/>
                  </a:lnTo>
                  <a:lnTo>
                    <a:pt x="18497" y="79461"/>
                  </a:lnTo>
                  <a:lnTo>
                    <a:pt x="18497" y="102394"/>
                  </a:lnTo>
                  <a:lnTo>
                    <a:pt x="26968" y="140047"/>
                  </a:lnTo>
                  <a:lnTo>
                    <a:pt x="51086" y="151278"/>
                  </a:lnTo>
                  <a:lnTo>
                    <a:pt x="89899" y="151278"/>
                  </a:lnTo>
                  <a:lnTo>
                    <a:pt x="83423" y="158172"/>
                  </a:lnTo>
                  <a:lnTo>
                    <a:pt x="74526" y="163506"/>
                  </a:lnTo>
                  <a:lnTo>
                    <a:pt x="63747" y="166707"/>
                  </a:lnTo>
                  <a:lnTo>
                    <a:pt x="51086" y="167774"/>
                  </a:lnTo>
                  <a:close/>
                </a:path>
                <a:path w="1291590" h="187325">
                  <a:moveTo>
                    <a:pt x="89899" y="151278"/>
                  </a:moveTo>
                  <a:lnTo>
                    <a:pt x="51086" y="151278"/>
                  </a:lnTo>
                  <a:lnTo>
                    <a:pt x="58722" y="150576"/>
                  </a:lnTo>
                  <a:lnTo>
                    <a:pt x="65380" y="148470"/>
                  </a:lnTo>
                  <a:lnTo>
                    <a:pt x="83556" y="114656"/>
                  </a:lnTo>
                  <a:lnTo>
                    <a:pt x="84077" y="102394"/>
                  </a:lnTo>
                  <a:lnTo>
                    <a:pt x="84077" y="79461"/>
                  </a:lnTo>
                  <a:lnTo>
                    <a:pt x="75807" y="42102"/>
                  </a:lnTo>
                  <a:lnTo>
                    <a:pt x="51086" y="30979"/>
                  </a:lnTo>
                  <a:lnTo>
                    <a:pt x="89700" y="30979"/>
                  </a:lnTo>
                  <a:lnTo>
                    <a:pt x="102574" y="79461"/>
                  </a:lnTo>
                  <a:lnTo>
                    <a:pt x="102575" y="102394"/>
                  </a:lnTo>
                  <a:lnTo>
                    <a:pt x="101826" y="117016"/>
                  </a:lnTo>
                  <a:lnTo>
                    <a:pt x="99548" y="130042"/>
                  </a:lnTo>
                  <a:lnTo>
                    <a:pt x="95752" y="141271"/>
                  </a:lnTo>
                  <a:lnTo>
                    <a:pt x="90438" y="150704"/>
                  </a:lnTo>
                  <a:lnTo>
                    <a:pt x="89899" y="151278"/>
                  </a:lnTo>
                  <a:close/>
                </a:path>
                <a:path w="1291590" h="187325">
                  <a:moveTo>
                    <a:pt x="150463" y="171395"/>
                  </a:moveTo>
                  <a:lnTo>
                    <a:pt x="126121" y="171395"/>
                  </a:lnTo>
                  <a:lnTo>
                    <a:pt x="126121" y="147456"/>
                  </a:lnTo>
                  <a:lnTo>
                    <a:pt x="150463" y="147456"/>
                  </a:lnTo>
                  <a:lnTo>
                    <a:pt x="150463" y="171395"/>
                  </a:lnTo>
                  <a:close/>
                </a:path>
                <a:path w="1291590" h="187325">
                  <a:moveTo>
                    <a:pt x="190769" y="59545"/>
                  </a:moveTo>
                  <a:lnTo>
                    <a:pt x="183052" y="45718"/>
                  </a:lnTo>
                  <a:lnTo>
                    <a:pt x="229314" y="16696"/>
                  </a:lnTo>
                  <a:lnTo>
                    <a:pt x="242598" y="16696"/>
                  </a:lnTo>
                  <a:lnTo>
                    <a:pt x="242598" y="38221"/>
                  </a:lnTo>
                  <a:lnTo>
                    <a:pt x="224493" y="38221"/>
                  </a:lnTo>
                  <a:lnTo>
                    <a:pt x="190769" y="59545"/>
                  </a:lnTo>
                  <a:close/>
                </a:path>
                <a:path w="1291590" h="187325">
                  <a:moveTo>
                    <a:pt x="242598" y="165561"/>
                  </a:moveTo>
                  <a:lnTo>
                    <a:pt x="224493" y="165561"/>
                  </a:lnTo>
                  <a:lnTo>
                    <a:pt x="224493" y="38221"/>
                  </a:lnTo>
                  <a:lnTo>
                    <a:pt x="242598" y="38221"/>
                  </a:lnTo>
                  <a:lnTo>
                    <a:pt x="242598" y="165561"/>
                  </a:lnTo>
                  <a:close/>
                </a:path>
                <a:path w="1291590" h="187325">
                  <a:moveTo>
                    <a:pt x="319667" y="99980"/>
                  </a:moveTo>
                  <a:lnTo>
                    <a:pt x="303552" y="99980"/>
                  </a:lnTo>
                  <a:lnTo>
                    <a:pt x="308279" y="16696"/>
                  </a:lnTo>
                  <a:lnTo>
                    <a:pt x="386835" y="16696"/>
                  </a:lnTo>
                  <a:lnTo>
                    <a:pt x="386835" y="33393"/>
                  </a:lnTo>
                  <a:lnTo>
                    <a:pt x="324561" y="33393"/>
                  </a:lnTo>
                  <a:lnTo>
                    <a:pt x="322461" y="82076"/>
                  </a:lnTo>
                  <a:lnTo>
                    <a:pt x="381415" y="82076"/>
                  </a:lnTo>
                  <a:lnTo>
                    <a:pt x="387207" y="88513"/>
                  </a:lnTo>
                  <a:lnTo>
                    <a:pt x="341537" y="88513"/>
                  </a:lnTo>
                  <a:lnTo>
                    <a:pt x="336311" y="89595"/>
                  </a:lnTo>
                  <a:lnTo>
                    <a:pt x="327148" y="93922"/>
                  </a:lnTo>
                  <a:lnTo>
                    <a:pt x="323127" y="96663"/>
                  </a:lnTo>
                  <a:lnTo>
                    <a:pt x="319667" y="99980"/>
                  </a:lnTo>
                  <a:close/>
                </a:path>
                <a:path w="1291590" h="187325">
                  <a:moveTo>
                    <a:pt x="381415" y="82076"/>
                  </a:moveTo>
                  <a:lnTo>
                    <a:pt x="322461" y="82076"/>
                  </a:lnTo>
                  <a:lnTo>
                    <a:pt x="323545" y="79323"/>
                  </a:lnTo>
                  <a:lnTo>
                    <a:pt x="326979" y="76958"/>
                  </a:lnTo>
                  <a:lnTo>
                    <a:pt x="338551" y="73006"/>
                  </a:lnTo>
                  <a:lnTo>
                    <a:pt x="344571" y="72018"/>
                  </a:lnTo>
                  <a:lnTo>
                    <a:pt x="358196" y="72018"/>
                  </a:lnTo>
                  <a:lnTo>
                    <a:pt x="364740" y="73253"/>
                  </a:lnTo>
                  <a:lnTo>
                    <a:pt x="376175" y="78194"/>
                  </a:lnTo>
                  <a:lnTo>
                    <a:pt x="380933" y="81541"/>
                  </a:lnTo>
                  <a:lnTo>
                    <a:pt x="381415" y="82076"/>
                  </a:lnTo>
                  <a:close/>
                </a:path>
                <a:path w="1291590" h="187325">
                  <a:moveTo>
                    <a:pt x="386509" y="151077"/>
                  </a:moveTo>
                  <a:lnTo>
                    <a:pt x="351147" y="151077"/>
                  </a:lnTo>
                  <a:lnTo>
                    <a:pt x="356325" y="150167"/>
                  </a:lnTo>
                  <a:lnTo>
                    <a:pt x="364728" y="146529"/>
                  </a:lnTo>
                  <a:lnTo>
                    <a:pt x="378185" y="125673"/>
                  </a:lnTo>
                  <a:lnTo>
                    <a:pt x="378185" y="108823"/>
                  </a:lnTo>
                  <a:lnTo>
                    <a:pt x="375536" y="100824"/>
                  </a:lnTo>
                  <a:lnTo>
                    <a:pt x="364939" y="90976"/>
                  </a:lnTo>
                  <a:lnTo>
                    <a:pt x="357328" y="88513"/>
                  </a:lnTo>
                  <a:lnTo>
                    <a:pt x="387207" y="88513"/>
                  </a:lnTo>
                  <a:lnTo>
                    <a:pt x="388532" y="89986"/>
                  </a:lnTo>
                  <a:lnTo>
                    <a:pt x="391374" y="94994"/>
                  </a:lnTo>
                  <a:lnTo>
                    <a:pt x="395146" y="106584"/>
                  </a:lnTo>
                  <a:lnTo>
                    <a:pt x="396089" y="112752"/>
                  </a:lnTo>
                  <a:lnTo>
                    <a:pt x="396089" y="127733"/>
                  </a:lnTo>
                  <a:lnTo>
                    <a:pt x="395174" y="133154"/>
                  </a:lnTo>
                  <a:lnTo>
                    <a:pt x="391513" y="143992"/>
                  </a:lnTo>
                  <a:lnTo>
                    <a:pt x="388580" y="148860"/>
                  </a:lnTo>
                  <a:lnTo>
                    <a:pt x="386509" y="151077"/>
                  </a:lnTo>
                  <a:close/>
                </a:path>
                <a:path w="1291590" h="187325">
                  <a:moveTo>
                    <a:pt x="354282" y="167774"/>
                  </a:moveTo>
                  <a:lnTo>
                    <a:pt x="344992" y="167774"/>
                  </a:lnTo>
                  <a:lnTo>
                    <a:pt x="337582" y="167495"/>
                  </a:lnTo>
                  <a:lnTo>
                    <a:pt x="301276" y="154265"/>
                  </a:lnTo>
                  <a:lnTo>
                    <a:pt x="295907" y="150187"/>
                  </a:lnTo>
                  <a:lnTo>
                    <a:pt x="304592" y="136190"/>
                  </a:lnTo>
                  <a:lnTo>
                    <a:pt x="312624" y="141848"/>
                  </a:lnTo>
                  <a:lnTo>
                    <a:pt x="319711" y="145744"/>
                  </a:lnTo>
                  <a:lnTo>
                    <a:pt x="331995" y="150010"/>
                  </a:lnTo>
                  <a:lnTo>
                    <a:pt x="338375" y="151077"/>
                  </a:lnTo>
                  <a:lnTo>
                    <a:pt x="386509" y="151077"/>
                  </a:lnTo>
                  <a:lnTo>
                    <a:pt x="380510" y="157496"/>
                  </a:lnTo>
                  <a:lnTo>
                    <a:pt x="375232" y="161008"/>
                  </a:lnTo>
                  <a:lnTo>
                    <a:pt x="362187" y="166420"/>
                  </a:lnTo>
                  <a:lnTo>
                    <a:pt x="354282" y="167774"/>
                  </a:lnTo>
                  <a:close/>
                </a:path>
                <a:path w="1291590" h="187325">
                  <a:moveTo>
                    <a:pt x="435920" y="48079"/>
                  </a:moveTo>
                  <a:lnTo>
                    <a:pt x="422241" y="39498"/>
                  </a:lnTo>
                  <a:lnTo>
                    <a:pt x="424196" y="35420"/>
                  </a:lnTo>
                  <a:lnTo>
                    <a:pt x="426497" y="31988"/>
                  </a:lnTo>
                  <a:lnTo>
                    <a:pt x="460410" y="14484"/>
                  </a:lnTo>
                  <a:lnTo>
                    <a:pt x="472858" y="14484"/>
                  </a:lnTo>
                  <a:lnTo>
                    <a:pt x="504808" y="31181"/>
                  </a:lnTo>
                  <a:lnTo>
                    <a:pt x="460815" y="31181"/>
                  </a:lnTo>
                  <a:lnTo>
                    <a:pt x="455551" y="32284"/>
                  </a:lnTo>
                  <a:lnTo>
                    <a:pt x="445462" y="36697"/>
                  </a:lnTo>
                  <a:lnTo>
                    <a:pt x="440599" y="41226"/>
                  </a:lnTo>
                  <a:lnTo>
                    <a:pt x="435920" y="48079"/>
                  </a:lnTo>
                  <a:close/>
                </a:path>
                <a:path w="1291590" h="187325">
                  <a:moveTo>
                    <a:pt x="500336" y="80064"/>
                  </a:moveTo>
                  <a:lnTo>
                    <a:pt x="471921" y="80064"/>
                  </a:lnTo>
                  <a:lnTo>
                    <a:pt x="475564" y="79296"/>
                  </a:lnTo>
                  <a:lnTo>
                    <a:pt x="481706" y="76224"/>
                  </a:lnTo>
                  <a:lnTo>
                    <a:pt x="492650" y="46124"/>
                  </a:lnTo>
                  <a:lnTo>
                    <a:pt x="490337" y="40891"/>
                  </a:lnTo>
                  <a:lnTo>
                    <a:pt x="481088" y="33123"/>
                  </a:lnTo>
                  <a:lnTo>
                    <a:pt x="474616" y="31181"/>
                  </a:lnTo>
                  <a:lnTo>
                    <a:pt x="504808" y="31181"/>
                  </a:lnTo>
                  <a:lnTo>
                    <a:pt x="505670" y="32335"/>
                  </a:lnTo>
                  <a:lnTo>
                    <a:pt x="509899" y="41779"/>
                  </a:lnTo>
                  <a:lnTo>
                    <a:pt x="510956" y="46928"/>
                  </a:lnTo>
                  <a:lnTo>
                    <a:pt x="510956" y="57504"/>
                  </a:lnTo>
                  <a:lnTo>
                    <a:pt x="500673" y="79798"/>
                  </a:lnTo>
                  <a:lnTo>
                    <a:pt x="500336" y="80064"/>
                  </a:lnTo>
                  <a:close/>
                </a:path>
                <a:path w="1291590" h="187325">
                  <a:moveTo>
                    <a:pt x="507884" y="151077"/>
                  </a:moveTo>
                  <a:lnTo>
                    <a:pt x="471933" y="151077"/>
                  </a:lnTo>
                  <a:lnTo>
                    <a:pt x="477024" y="150261"/>
                  </a:lnTo>
                  <a:lnTo>
                    <a:pt x="485310" y="146998"/>
                  </a:lnTo>
                  <a:lnTo>
                    <a:pt x="498685" y="127282"/>
                  </a:lnTo>
                  <a:lnTo>
                    <a:pt x="498685" y="116415"/>
                  </a:lnTo>
                  <a:lnTo>
                    <a:pt x="467101" y="95957"/>
                  </a:lnTo>
                  <a:lnTo>
                    <a:pt x="448795" y="95957"/>
                  </a:lnTo>
                  <a:lnTo>
                    <a:pt x="448795" y="80064"/>
                  </a:lnTo>
                  <a:lnTo>
                    <a:pt x="500336" y="80064"/>
                  </a:lnTo>
                  <a:lnTo>
                    <a:pt x="493905" y="85156"/>
                  </a:lnTo>
                  <a:lnTo>
                    <a:pt x="490145" y="86538"/>
                  </a:lnTo>
                  <a:lnTo>
                    <a:pt x="486011" y="86624"/>
                  </a:lnTo>
                  <a:lnTo>
                    <a:pt x="495489" y="87597"/>
                  </a:lnTo>
                  <a:lnTo>
                    <a:pt x="502955" y="91341"/>
                  </a:lnTo>
                  <a:lnTo>
                    <a:pt x="513862" y="104373"/>
                  </a:lnTo>
                  <a:lnTo>
                    <a:pt x="516589" y="112054"/>
                  </a:lnTo>
                  <a:lnTo>
                    <a:pt x="516589" y="129371"/>
                  </a:lnTo>
                  <a:lnTo>
                    <a:pt x="515671" y="134709"/>
                  </a:lnTo>
                  <a:lnTo>
                    <a:pt x="512002" y="145153"/>
                  </a:lnTo>
                  <a:lnTo>
                    <a:pt x="509076" y="149843"/>
                  </a:lnTo>
                  <a:lnTo>
                    <a:pt x="507884" y="151077"/>
                  </a:lnTo>
                  <a:close/>
                </a:path>
                <a:path w="1291590" h="187325">
                  <a:moveTo>
                    <a:pt x="475012" y="167774"/>
                  </a:moveTo>
                  <a:lnTo>
                    <a:pt x="465894" y="167774"/>
                  </a:lnTo>
                  <a:lnTo>
                    <a:pt x="459429" y="167522"/>
                  </a:lnTo>
                  <a:lnTo>
                    <a:pt x="423098" y="154596"/>
                  </a:lnTo>
                  <a:lnTo>
                    <a:pt x="417527" y="149979"/>
                  </a:lnTo>
                  <a:lnTo>
                    <a:pt x="425865" y="136391"/>
                  </a:lnTo>
                  <a:lnTo>
                    <a:pt x="434069" y="141792"/>
                  </a:lnTo>
                  <a:lnTo>
                    <a:pt x="441174" y="145589"/>
                  </a:lnTo>
                  <a:lnTo>
                    <a:pt x="453185" y="149979"/>
                  </a:lnTo>
                  <a:lnTo>
                    <a:pt x="459423" y="151077"/>
                  </a:lnTo>
                  <a:lnTo>
                    <a:pt x="507884" y="151077"/>
                  </a:lnTo>
                  <a:lnTo>
                    <a:pt x="501039" y="158160"/>
                  </a:lnTo>
                  <a:lnTo>
                    <a:pt x="495787" y="161495"/>
                  </a:lnTo>
                  <a:lnTo>
                    <a:pt x="482814" y="166518"/>
                  </a:lnTo>
                  <a:lnTo>
                    <a:pt x="475012" y="167774"/>
                  </a:lnTo>
                  <a:close/>
                </a:path>
                <a:path w="1291590" h="187325">
                  <a:moveTo>
                    <a:pt x="595585" y="167774"/>
                  </a:moveTo>
                  <a:lnTo>
                    <a:pt x="581205" y="167774"/>
                  </a:lnTo>
                  <a:lnTo>
                    <a:pt x="574597" y="166794"/>
                  </a:lnTo>
                  <a:lnTo>
                    <a:pt x="540890" y="138438"/>
                  </a:lnTo>
                  <a:lnTo>
                    <a:pt x="539723" y="114881"/>
                  </a:lnTo>
                  <a:lnTo>
                    <a:pt x="542297" y="107456"/>
                  </a:lnTo>
                  <a:lnTo>
                    <a:pt x="552592" y="94623"/>
                  </a:lnTo>
                  <a:lnTo>
                    <a:pt x="558870" y="90631"/>
                  </a:lnTo>
                  <a:lnTo>
                    <a:pt x="566277" y="89063"/>
                  </a:lnTo>
                  <a:lnTo>
                    <a:pt x="559722" y="87085"/>
                  </a:lnTo>
                  <a:lnTo>
                    <a:pt x="554429" y="83055"/>
                  </a:lnTo>
                  <a:lnTo>
                    <a:pt x="546354" y="70850"/>
                  </a:lnTo>
                  <a:lnTo>
                    <a:pt x="544350" y="63807"/>
                  </a:lnTo>
                  <a:lnTo>
                    <a:pt x="544350" y="47033"/>
                  </a:lnTo>
                  <a:lnTo>
                    <a:pt x="576285" y="15431"/>
                  </a:lnTo>
                  <a:lnTo>
                    <a:pt x="582125" y="14484"/>
                  </a:lnTo>
                  <a:lnTo>
                    <a:pt x="594665" y="14484"/>
                  </a:lnTo>
                  <a:lnTo>
                    <a:pt x="625522" y="30778"/>
                  </a:lnTo>
                  <a:lnTo>
                    <a:pt x="580181" y="30778"/>
                  </a:lnTo>
                  <a:lnTo>
                    <a:pt x="573726" y="32782"/>
                  </a:lnTo>
                  <a:lnTo>
                    <a:pt x="564389" y="40766"/>
                  </a:lnTo>
                  <a:lnTo>
                    <a:pt x="562053" y="46212"/>
                  </a:lnTo>
                  <a:lnTo>
                    <a:pt x="562053" y="59269"/>
                  </a:lnTo>
                  <a:lnTo>
                    <a:pt x="584353" y="82076"/>
                  </a:lnTo>
                  <a:lnTo>
                    <a:pt x="623002" y="82076"/>
                  </a:lnTo>
                  <a:lnTo>
                    <a:pt x="622352" y="83055"/>
                  </a:lnTo>
                  <a:lnTo>
                    <a:pt x="616999" y="87102"/>
                  </a:lnTo>
                  <a:lnTo>
                    <a:pt x="610333" y="89095"/>
                  </a:lnTo>
                  <a:lnTo>
                    <a:pt x="613459" y="89363"/>
                  </a:lnTo>
                  <a:lnTo>
                    <a:pt x="616764" y="90635"/>
                  </a:lnTo>
                  <a:lnTo>
                    <a:pt x="623732" y="95184"/>
                  </a:lnTo>
                  <a:lnTo>
                    <a:pt x="626118" y="97365"/>
                  </a:lnTo>
                  <a:lnTo>
                    <a:pt x="583944" y="97365"/>
                  </a:lnTo>
                  <a:lnTo>
                    <a:pt x="579843" y="97999"/>
                  </a:lnTo>
                  <a:lnTo>
                    <a:pt x="558029" y="119789"/>
                  </a:lnTo>
                  <a:lnTo>
                    <a:pt x="558029" y="129872"/>
                  </a:lnTo>
                  <a:lnTo>
                    <a:pt x="583540" y="151278"/>
                  </a:lnTo>
                  <a:lnTo>
                    <a:pt x="629194" y="151278"/>
                  </a:lnTo>
                  <a:lnTo>
                    <a:pt x="627915" y="152956"/>
                  </a:lnTo>
                  <a:lnTo>
                    <a:pt x="619359" y="160110"/>
                  </a:lnTo>
                  <a:lnTo>
                    <a:pt x="614212" y="162878"/>
                  </a:lnTo>
                  <a:lnTo>
                    <a:pt x="602182" y="166794"/>
                  </a:lnTo>
                  <a:lnTo>
                    <a:pt x="595585" y="167774"/>
                  </a:lnTo>
                  <a:close/>
                </a:path>
                <a:path w="1291590" h="187325">
                  <a:moveTo>
                    <a:pt x="623002" y="82076"/>
                  </a:moveTo>
                  <a:lnTo>
                    <a:pt x="592442" y="82076"/>
                  </a:lnTo>
                  <a:lnTo>
                    <a:pt x="596058" y="81400"/>
                  </a:lnTo>
                  <a:lnTo>
                    <a:pt x="602451" y="78694"/>
                  </a:lnTo>
                  <a:lnTo>
                    <a:pt x="614749" y="59269"/>
                  </a:lnTo>
                  <a:lnTo>
                    <a:pt x="614749" y="46212"/>
                  </a:lnTo>
                  <a:lnTo>
                    <a:pt x="612385" y="40795"/>
                  </a:lnTo>
                  <a:lnTo>
                    <a:pt x="602872" y="32776"/>
                  </a:lnTo>
                  <a:lnTo>
                    <a:pt x="596479" y="30778"/>
                  </a:lnTo>
                  <a:lnTo>
                    <a:pt x="625522" y="30778"/>
                  </a:lnTo>
                  <a:lnTo>
                    <a:pt x="626965" y="32670"/>
                  </a:lnTo>
                  <a:lnTo>
                    <a:pt x="631364" y="42027"/>
                  </a:lnTo>
                  <a:lnTo>
                    <a:pt x="632452" y="47033"/>
                  </a:lnTo>
                  <a:lnTo>
                    <a:pt x="632452" y="63807"/>
                  </a:lnTo>
                  <a:lnTo>
                    <a:pt x="630440" y="70850"/>
                  </a:lnTo>
                  <a:lnTo>
                    <a:pt x="623002" y="82076"/>
                  </a:lnTo>
                  <a:close/>
                </a:path>
                <a:path w="1291590" h="187325">
                  <a:moveTo>
                    <a:pt x="629194" y="151278"/>
                  </a:moveTo>
                  <a:lnTo>
                    <a:pt x="593257" y="151278"/>
                  </a:lnTo>
                  <a:lnTo>
                    <a:pt x="597572" y="150616"/>
                  </a:lnTo>
                  <a:lnTo>
                    <a:pt x="605117" y="147970"/>
                  </a:lnTo>
                  <a:lnTo>
                    <a:pt x="618773" y="129872"/>
                  </a:lnTo>
                  <a:lnTo>
                    <a:pt x="618745" y="119789"/>
                  </a:lnTo>
                  <a:lnTo>
                    <a:pt x="592980" y="97365"/>
                  </a:lnTo>
                  <a:lnTo>
                    <a:pt x="626118" y="97365"/>
                  </a:lnTo>
                  <a:lnTo>
                    <a:pt x="637088" y="119154"/>
                  </a:lnTo>
                  <a:lnTo>
                    <a:pt x="637016" y="133138"/>
                  </a:lnTo>
                  <a:lnTo>
                    <a:pt x="635916" y="138380"/>
                  </a:lnTo>
                  <a:lnTo>
                    <a:pt x="631218" y="148622"/>
                  </a:lnTo>
                  <a:lnTo>
                    <a:pt x="629194" y="151278"/>
                  </a:lnTo>
                  <a:close/>
                </a:path>
                <a:path w="1291590" h="187325">
                  <a:moveTo>
                    <a:pt x="851734" y="114866"/>
                  </a:moveTo>
                  <a:lnTo>
                    <a:pt x="724999" y="114866"/>
                  </a:lnTo>
                  <a:lnTo>
                    <a:pt x="724999" y="56930"/>
                  </a:lnTo>
                  <a:lnTo>
                    <a:pt x="829606" y="56930"/>
                  </a:lnTo>
                  <a:lnTo>
                    <a:pt x="829606" y="30577"/>
                  </a:lnTo>
                  <a:lnTo>
                    <a:pt x="724395" y="30577"/>
                  </a:lnTo>
                  <a:lnTo>
                    <a:pt x="724395" y="14484"/>
                  </a:lnTo>
                  <a:lnTo>
                    <a:pt x="847510" y="14484"/>
                  </a:lnTo>
                  <a:lnTo>
                    <a:pt x="847510" y="72822"/>
                  </a:lnTo>
                  <a:lnTo>
                    <a:pt x="742903" y="72822"/>
                  </a:lnTo>
                  <a:lnTo>
                    <a:pt x="742903" y="98773"/>
                  </a:lnTo>
                  <a:lnTo>
                    <a:pt x="851734" y="98773"/>
                  </a:lnTo>
                  <a:lnTo>
                    <a:pt x="851734" y="114866"/>
                  </a:lnTo>
                  <a:close/>
                </a:path>
                <a:path w="1291590" h="187325">
                  <a:moveTo>
                    <a:pt x="795609" y="145645"/>
                  </a:moveTo>
                  <a:lnTo>
                    <a:pt x="777503" y="145645"/>
                  </a:lnTo>
                  <a:lnTo>
                    <a:pt x="777503" y="114866"/>
                  </a:lnTo>
                  <a:lnTo>
                    <a:pt x="795609" y="114866"/>
                  </a:lnTo>
                  <a:lnTo>
                    <a:pt x="795609" y="145645"/>
                  </a:lnTo>
                  <a:close/>
                </a:path>
                <a:path w="1291590" h="187325">
                  <a:moveTo>
                    <a:pt x="873058" y="161739"/>
                  </a:moveTo>
                  <a:lnTo>
                    <a:pt x="700054" y="161739"/>
                  </a:lnTo>
                  <a:lnTo>
                    <a:pt x="700054" y="145645"/>
                  </a:lnTo>
                  <a:lnTo>
                    <a:pt x="873058" y="145645"/>
                  </a:lnTo>
                  <a:lnTo>
                    <a:pt x="873058" y="161739"/>
                  </a:lnTo>
                  <a:close/>
                </a:path>
                <a:path w="1291590" h="187325">
                  <a:moveTo>
                    <a:pt x="1081468" y="187287"/>
                  </a:moveTo>
                  <a:lnTo>
                    <a:pt x="967004" y="187287"/>
                  </a:lnTo>
                  <a:lnTo>
                    <a:pt x="967004" y="113458"/>
                  </a:lnTo>
                  <a:lnTo>
                    <a:pt x="1081468" y="113458"/>
                  </a:lnTo>
                  <a:lnTo>
                    <a:pt x="1081468" y="129954"/>
                  </a:lnTo>
                  <a:lnTo>
                    <a:pt x="984707" y="129954"/>
                  </a:lnTo>
                  <a:lnTo>
                    <a:pt x="984707" y="170791"/>
                  </a:lnTo>
                  <a:lnTo>
                    <a:pt x="1081468" y="170791"/>
                  </a:lnTo>
                  <a:lnTo>
                    <a:pt x="1081468" y="187287"/>
                  </a:lnTo>
                  <a:close/>
                </a:path>
                <a:path w="1291590" h="187325">
                  <a:moveTo>
                    <a:pt x="1081468" y="170791"/>
                  </a:moveTo>
                  <a:lnTo>
                    <a:pt x="1063766" y="170791"/>
                  </a:lnTo>
                  <a:lnTo>
                    <a:pt x="1063766" y="129954"/>
                  </a:lnTo>
                  <a:lnTo>
                    <a:pt x="1081468" y="129954"/>
                  </a:lnTo>
                  <a:lnTo>
                    <a:pt x="1081468" y="170791"/>
                  </a:lnTo>
                  <a:close/>
                </a:path>
                <a:path w="1291590" h="187325">
                  <a:moveTo>
                    <a:pt x="944847" y="110240"/>
                  </a:moveTo>
                  <a:lnTo>
                    <a:pt x="938438" y="95680"/>
                  </a:lnTo>
                  <a:lnTo>
                    <a:pt x="946711" y="92067"/>
                  </a:lnTo>
                  <a:lnTo>
                    <a:pt x="960911" y="85713"/>
                  </a:lnTo>
                  <a:lnTo>
                    <a:pt x="994592" y="67398"/>
                  </a:lnTo>
                  <a:lnTo>
                    <a:pt x="1007841" y="27358"/>
                  </a:lnTo>
                  <a:lnTo>
                    <a:pt x="944674" y="27358"/>
                  </a:lnTo>
                  <a:lnTo>
                    <a:pt x="944674" y="11064"/>
                  </a:lnTo>
                  <a:lnTo>
                    <a:pt x="1025745" y="11064"/>
                  </a:lnTo>
                  <a:lnTo>
                    <a:pt x="1025642" y="42943"/>
                  </a:lnTo>
                  <a:lnTo>
                    <a:pt x="1007673" y="78964"/>
                  </a:lnTo>
                  <a:lnTo>
                    <a:pt x="969533" y="99921"/>
                  </a:lnTo>
                  <a:lnTo>
                    <a:pt x="953938" y="106550"/>
                  </a:lnTo>
                  <a:lnTo>
                    <a:pt x="944847" y="110240"/>
                  </a:lnTo>
                  <a:close/>
                </a:path>
                <a:path w="1291590" h="187325">
                  <a:moveTo>
                    <a:pt x="1081468" y="106417"/>
                  </a:moveTo>
                  <a:lnTo>
                    <a:pt x="1063363" y="106417"/>
                  </a:lnTo>
                  <a:lnTo>
                    <a:pt x="1063363" y="0"/>
                  </a:lnTo>
                  <a:lnTo>
                    <a:pt x="1081468" y="0"/>
                  </a:lnTo>
                  <a:lnTo>
                    <a:pt x="1081468" y="44659"/>
                  </a:lnTo>
                  <a:lnTo>
                    <a:pt x="1109632" y="44659"/>
                  </a:lnTo>
                  <a:lnTo>
                    <a:pt x="1109632" y="60953"/>
                  </a:lnTo>
                  <a:lnTo>
                    <a:pt x="1081468" y="60953"/>
                  </a:lnTo>
                  <a:lnTo>
                    <a:pt x="1081468" y="106417"/>
                  </a:lnTo>
                  <a:close/>
                </a:path>
                <a:path w="1291590" h="187325">
                  <a:moveTo>
                    <a:pt x="1137758" y="112855"/>
                  </a:moveTo>
                  <a:lnTo>
                    <a:pt x="1128743" y="98971"/>
                  </a:lnTo>
                  <a:lnTo>
                    <a:pt x="1135568" y="95215"/>
                  </a:lnTo>
                  <a:lnTo>
                    <a:pt x="1142039" y="91589"/>
                  </a:lnTo>
                  <a:lnTo>
                    <a:pt x="1148157" y="88093"/>
                  </a:lnTo>
                  <a:lnTo>
                    <a:pt x="1161432" y="80285"/>
                  </a:lnTo>
                  <a:lnTo>
                    <a:pt x="1167643" y="76345"/>
                  </a:lnTo>
                  <a:lnTo>
                    <a:pt x="1172689" y="72822"/>
                  </a:lnTo>
                  <a:lnTo>
                    <a:pt x="1177166" y="69859"/>
                  </a:lnTo>
                  <a:lnTo>
                    <a:pt x="1195732" y="12070"/>
                  </a:lnTo>
                  <a:lnTo>
                    <a:pt x="1214440" y="12070"/>
                  </a:lnTo>
                  <a:lnTo>
                    <a:pt x="1214440" y="38915"/>
                  </a:lnTo>
                  <a:lnTo>
                    <a:pt x="1214758" y="43421"/>
                  </a:lnTo>
                  <a:lnTo>
                    <a:pt x="1228428" y="66586"/>
                  </a:lnTo>
                  <a:lnTo>
                    <a:pt x="1203892" y="66586"/>
                  </a:lnTo>
                  <a:lnTo>
                    <a:pt x="1204589" y="68080"/>
                  </a:lnTo>
                  <a:lnTo>
                    <a:pt x="1205160" y="68698"/>
                  </a:lnTo>
                  <a:lnTo>
                    <a:pt x="1203450" y="70576"/>
                  </a:lnTo>
                  <a:lnTo>
                    <a:pt x="1169741" y="95054"/>
                  </a:lnTo>
                  <a:lnTo>
                    <a:pt x="1143781" y="109848"/>
                  </a:lnTo>
                  <a:lnTo>
                    <a:pt x="1137758" y="112855"/>
                  </a:lnTo>
                  <a:close/>
                </a:path>
                <a:path w="1291590" h="187325">
                  <a:moveTo>
                    <a:pt x="1205160" y="68698"/>
                  </a:moveTo>
                  <a:lnTo>
                    <a:pt x="1204574" y="68047"/>
                  </a:lnTo>
                  <a:lnTo>
                    <a:pt x="1203892" y="66586"/>
                  </a:lnTo>
                  <a:lnTo>
                    <a:pt x="1206337" y="66586"/>
                  </a:lnTo>
                  <a:lnTo>
                    <a:pt x="1205752" y="68047"/>
                  </a:lnTo>
                  <a:lnTo>
                    <a:pt x="1205160" y="68698"/>
                  </a:lnTo>
                  <a:close/>
                </a:path>
                <a:path w="1291590" h="187325">
                  <a:moveTo>
                    <a:pt x="1272009" y="112452"/>
                  </a:moveTo>
                  <a:lnTo>
                    <a:pt x="1233369" y="90441"/>
                  </a:lnTo>
                  <a:lnTo>
                    <a:pt x="1205160" y="68698"/>
                  </a:lnTo>
                  <a:lnTo>
                    <a:pt x="1205752" y="68047"/>
                  </a:lnTo>
                  <a:lnTo>
                    <a:pt x="1206337" y="66586"/>
                  </a:lnTo>
                  <a:lnTo>
                    <a:pt x="1228428" y="66586"/>
                  </a:lnTo>
                  <a:lnTo>
                    <a:pt x="1229022" y="67091"/>
                  </a:lnTo>
                  <a:lnTo>
                    <a:pt x="1232782" y="69863"/>
                  </a:lnTo>
                  <a:lnTo>
                    <a:pt x="1237260" y="72822"/>
                  </a:lnTo>
                  <a:lnTo>
                    <a:pt x="1242314" y="76355"/>
                  </a:lnTo>
                  <a:lnTo>
                    <a:pt x="1248593" y="80323"/>
                  </a:lnTo>
                  <a:lnTo>
                    <a:pt x="1261684" y="87980"/>
                  </a:lnTo>
                  <a:lnTo>
                    <a:pt x="1274120" y="95054"/>
                  </a:lnTo>
                  <a:lnTo>
                    <a:pt x="1280826" y="98792"/>
                  </a:lnTo>
                  <a:lnTo>
                    <a:pt x="1272009" y="112452"/>
                  </a:lnTo>
                  <a:close/>
                </a:path>
                <a:path w="1291590" h="187325">
                  <a:moveTo>
                    <a:pt x="1214239" y="145645"/>
                  </a:moveTo>
                  <a:lnTo>
                    <a:pt x="1195531" y="145645"/>
                  </a:lnTo>
                  <a:lnTo>
                    <a:pt x="1195531" y="103199"/>
                  </a:lnTo>
                  <a:lnTo>
                    <a:pt x="1214239" y="103199"/>
                  </a:lnTo>
                  <a:lnTo>
                    <a:pt x="1214239" y="145645"/>
                  </a:lnTo>
                  <a:close/>
                </a:path>
                <a:path w="1291590" h="187325">
                  <a:moveTo>
                    <a:pt x="1291488" y="161739"/>
                  </a:moveTo>
                  <a:lnTo>
                    <a:pt x="1118483" y="161739"/>
                  </a:lnTo>
                  <a:lnTo>
                    <a:pt x="1118483" y="145645"/>
                  </a:lnTo>
                  <a:lnTo>
                    <a:pt x="1291488" y="145645"/>
                  </a:lnTo>
                  <a:lnTo>
                    <a:pt x="1291488" y="161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3836" y="1946148"/>
            <a:ext cx="5448299" cy="462076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52552" y="1987045"/>
            <a:ext cx="4936490" cy="9867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data7_fwd_lda</a:t>
            </a:r>
            <a:r>
              <a:rPr dirty="0" sz="1350" spc="1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lda(data7_forward$formula,</a:t>
            </a:r>
            <a:r>
              <a:rPr dirty="0" sz="1350" spc="1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data=data7)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data7_fwd_lda</a:t>
            </a:r>
            <a:endParaRPr sz="1350">
              <a:latin typeface="BIZ UDGothic"/>
              <a:cs typeface="BIZ UDGothic"/>
            </a:endParaRPr>
          </a:p>
          <a:p>
            <a:pPr marL="538480" marR="2661285" indent="-525780">
              <a:lnSpc>
                <a:spcPts val="1420"/>
              </a:lnSpc>
              <a:spcBef>
                <a:spcPts val="45"/>
              </a:spcBef>
              <a:tabLst>
                <a:tab pos="1290955" algn="l"/>
              </a:tabLst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Prior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probabilities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groups: </a:t>
            </a: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ts val="1370"/>
              </a:lnSpc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0.5384615</a:t>
            </a:r>
            <a:r>
              <a:rPr dirty="0" sz="1150" spc="13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0.4615385</a:t>
            </a:r>
            <a:endParaRPr sz="1150">
              <a:latin typeface="BIZ UDGothic"/>
              <a:cs typeface="BIZ UDGothic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52862" y="3126819"/>
            <a:ext cx="927735" cy="748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Group</a:t>
            </a:r>
            <a:r>
              <a:rPr dirty="0" sz="1150" spc="8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means:</a:t>
            </a:r>
            <a:endParaRPr sz="1150">
              <a:latin typeface="BIZ UDGothic"/>
              <a:cs typeface="BIZ UDGothic"/>
            </a:endParaRPr>
          </a:p>
          <a:p>
            <a:pPr marL="12700" marR="80010" indent="676275">
              <a:lnSpc>
                <a:spcPct val="102600"/>
              </a:lnSpc>
              <a:spcBef>
                <a:spcPts val="15"/>
              </a:spcBef>
            </a:pP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x3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150" spc="3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43.57143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150" spc="3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37.16667</a:t>
            </a:r>
            <a:endParaRPr sz="1150">
              <a:latin typeface="BIZ UDGothic"/>
              <a:cs typeface="BIZ UDGothic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52552" y="3803394"/>
            <a:ext cx="5736590" cy="26879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R="5080">
              <a:lnSpc>
                <a:spcPts val="182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340"/>
              </a:lnSpc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Coefficients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linear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discriminants:</a:t>
            </a:r>
            <a:endParaRPr sz="1150">
              <a:latin typeface="BIZ UDGothic"/>
              <a:cs typeface="BIZ UDGothic"/>
            </a:endParaRPr>
          </a:p>
          <a:p>
            <a:pPr marL="12700" marR="4812030" indent="676275">
              <a:lnSpc>
                <a:spcPts val="1430"/>
              </a:lnSpc>
              <a:spcBef>
                <a:spcPts val="45"/>
              </a:spcBef>
            </a:pP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LD1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x3</a:t>
            </a:r>
            <a:r>
              <a:rPr dirty="0" sz="1150" spc="3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0.2468314</a:t>
            </a:r>
            <a:endParaRPr sz="1150">
              <a:latin typeface="BIZ UDGothic"/>
              <a:cs typeface="BIZ UDGothic"/>
            </a:endParaRPr>
          </a:p>
          <a:p>
            <a:pPr marL="189230" indent="-177165">
              <a:lnSpc>
                <a:spcPts val="1600"/>
              </a:lnSpc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pred_fwd_lda</a:t>
            </a:r>
            <a:r>
              <a:rPr dirty="0" sz="1350" spc="16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6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predict(data7_fwd_lda,</a:t>
            </a:r>
            <a:r>
              <a:rPr dirty="0" sz="1350" spc="16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newdata=data7)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confm_fwd</a:t>
            </a:r>
            <a:r>
              <a:rPr dirty="0" sz="1350" spc="13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3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table(data7$group,</a:t>
            </a:r>
            <a:r>
              <a:rPr dirty="0" sz="1350" spc="13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pred_fwd_lda$class)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confm_fwd</a:t>
            </a:r>
            <a:endParaRPr sz="1350">
              <a:latin typeface="BIZ UDGothic"/>
              <a:cs typeface="BIZ UDGothic"/>
            </a:endParaRPr>
          </a:p>
          <a:p>
            <a:pPr algn="r" marR="4838700">
              <a:lnSpc>
                <a:spcPct val="100000"/>
              </a:lnSpc>
              <a:spcBef>
                <a:spcPts val="40"/>
              </a:spcBef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spc="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endParaRPr sz="1350">
              <a:latin typeface="BIZ UDGothic"/>
              <a:cs typeface="BIZ UDGothic"/>
            </a:endParaRPr>
          </a:p>
          <a:p>
            <a:pPr algn="r" marR="4838065">
              <a:lnSpc>
                <a:spcPct val="100000"/>
              </a:lnSpc>
              <a:spcBef>
                <a:spcPts val="35"/>
              </a:spcBef>
              <a:tabLst>
                <a:tab pos="349885" algn="l"/>
                <a:tab pos="612775" algn="l"/>
              </a:tabLst>
            </a:pP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g1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50" b="1">
                <a:solidFill>
                  <a:srgbClr val="001F60"/>
                </a:solidFill>
                <a:latin typeface="BIZ UDGothic"/>
                <a:cs typeface="BIZ UDGothic"/>
              </a:rPr>
              <a:t>5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50" b="1">
                <a:solidFill>
                  <a:srgbClr val="001F60"/>
                </a:solidFill>
                <a:latin typeface="BIZ UDGothic"/>
                <a:cs typeface="BIZ UDGothic"/>
              </a:rPr>
              <a:t>2</a:t>
            </a:r>
            <a:endParaRPr sz="1350">
              <a:latin typeface="BIZ UDGothic"/>
              <a:cs typeface="BIZ UDGothic"/>
            </a:endParaRPr>
          </a:p>
          <a:p>
            <a:pPr algn="r" marR="4838065">
              <a:lnSpc>
                <a:spcPct val="100000"/>
              </a:lnSpc>
              <a:spcBef>
                <a:spcPts val="35"/>
              </a:spcBef>
              <a:tabLst>
                <a:tab pos="349885" algn="l"/>
                <a:tab pos="612775" algn="l"/>
              </a:tabLst>
            </a:pPr>
            <a:r>
              <a:rPr dirty="0" sz="1350" spc="-25" b="1">
                <a:solidFill>
                  <a:srgbClr val="001F60"/>
                </a:solidFill>
                <a:latin typeface="BIZ UDGothic"/>
                <a:cs typeface="BIZ UDGothic"/>
              </a:rPr>
              <a:t>g2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50" b="1">
                <a:solidFill>
                  <a:srgbClr val="001F60"/>
                </a:solidFill>
                <a:latin typeface="BIZ UDGothic"/>
                <a:cs typeface="BIZ UDGothic"/>
              </a:rPr>
              <a:t>0</a:t>
            </a: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350" spc="-50" b="1">
                <a:solidFill>
                  <a:srgbClr val="001F60"/>
                </a:solidFill>
                <a:latin typeface="BIZ UDGothic"/>
                <a:cs typeface="BIZ UDGothic"/>
              </a:rPr>
              <a:t>6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error</a:t>
            </a:r>
            <a:r>
              <a:rPr dirty="0" sz="1350" spc="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4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1</a:t>
            </a:r>
            <a:r>
              <a:rPr dirty="0" sz="1350" spc="4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-</a:t>
            </a:r>
            <a:r>
              <a:rPr dirty="0" sz="1350" spc="4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sum(diag(prop.table(confm_fwd)))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5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error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[1]</a:t>
            </a:r>
            <a:r>
              <a:rPr dirty="0" sz="1350" spc="6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0.1538462</a:t>
            </a:r>
            <a:endParaRPr sz="1350">
              <a:latin typeface="BIZ UDGothic"/>
              <a:cs typeface="BIZ UDGothic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441316" y="1088129"/>
              <a:ext cx="1315720" cy="295910"/>
            </a:xfrm>
            <a:custGeom>
              <a:avLst/>
              <a:gdLst/>
              <a:ahLst/>
              <a:cxnLst/>
              <a:rect l="l" t="t" r="r" b="b"/>
              <a:pathLst>
                <a:path w="1315720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1315720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1315720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1315720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1315720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1315720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1315720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1315720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1315720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1315720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1315720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1315720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1315720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  <a:path w="1315720" h="295909">
                  <a:moveTo>
                    <a:pt x="1019376" y="63102"/>
                  </a:moveTo>
                  <a:lnTo>
                    <a:pt x="982016" y="63102"/>
                  </a:lnTo>
                  <a:lnTo>
                    <a:pt x="982016" y="5964"/>
                  </a:lnTo>
                  <a:lnTo>
                    <a:pt x="1019376" y="5964"/>
                  </a:lnTo>
                  <a:lnTo>
                    <a:pt x="1019376" y="63102"/>
                  </a:lnTo>
                  <a:close/>
                </a:path>
                <a:path w="1315720" h="295909">
                  <a:moveTo>
                    <a:pt x="890973" y="221016"/>
                  </a:moveTo>
                  <a:lnTo>
                    <a:pt x="850856" y="209008"/>
                  </a:lnTo>
                  <a:lnTo>
                    <a:pt x="829950" y="173689"/>
                  </a:lnTo>
                  <a:lnTo>
                    <a:pt x="825986" y="138449"/>
                  </a:lnTo>
                  <a:lnTo>
                    <a:pt x="825986" y="104543"/>
                  </a:lnTo>
                  <a:lnTo>
                    <a:pt x="834904" y="55156"/>
                  </a:lnTo>
                  <a:lnTo>
                    <a:pt x="862050" y="27313"/>
                  </a:lnTo>
                  <a:lnTo>
                    <a:pt x="890973" y="21976"/>
                  </a:lnTo>
                  <a:lnTo>
                    <a:pt x="902049" y="22633"/>
                  </a:lnTo>
                  <a:lnTo>
                    <a:pt x="941400" y="45404"/>
                  </a:lnTo>
                  <a:lnTo>
                    <a:pt x="947345" y="56509"/>
                  </a:lnTo>
                  <a:lnTo>
                    <a:pt x="890973" y="56509"/>
                  </a:lnTo>
                  <a:lnTo>
                    <a:pt x="883448" y="57343"/>
                  </a:lnTo>
                  <a:lnTo>
                    <a:pt x="862871" y="96066"/>
                  </a:lnTo>
                  <a:lnTo>
                    <a:pt x="862404" y="108938"/>
                  </a:lnTo>
                  <a:lnTo>
                    <a:pt x="862404" y="134054"/>
                  </a:lnTo>
                  <a:lnTo>
                    <a:pt x="868526" y="173140"/>
                  </a:lnTo>
                  <a:lnTo>
                    <a:pt x="890973" y="186482"/>
                  </a:lnTo>
                  <a:lnTo>
                    <a:pt x="947471" y="186482"/>
                  </a:lnTo>
                  <a:lnTo>
                    <a:pt x="946060" y="189818"/>
                  </a:lnTo>
                  <a:lnTo>
                    <a:pt x="911811" y="218426"/>
                  </a:lnTo>
                  <a:lnTo>
                    <a:pt x="901912" y="220369"/>
                  </a:lnTo>
                  <a:lnTo>
                    <a:pt x="890973" y="221016"/>
                  </a:lnTo>
                  <a:close/>
                </a:path>
                <a:path w="1315720" h="295909">
                  <a:moveTo>
                    <a:pt x="947471" y="186482"/>
                  </a:moveTo>
                  <a:lnTo>
                    <a:pt x="890973" y="186482"/>
                  </a:lnTo>
                  <a:lnTo>
                    <a:pt x="898497" y="185648"/>
                  </a:lnTo>
                  <a:lnTo>
                    <a:pt x="904747" y="183147"/>
                  </a:lnTo>
                  <a:lnTo>
                    <a:pt x="919159" y="146150"/>
                  </a:lnTo>
                  <a:lnTo>
                    <a:pt x="919541" y="134054"/>
                  </a:lnTo>
                  <a:lnTo>
                    <a:pt x="919541" y="108938"/>
                  </a:lnTo>
                  <a:lnTo>
                    <a:pt x="913420" y="69852"/>
                  </a:lnTo>
                  <a:lnTo>
                    <a:pt x="890973" y="56509"/>
                  </a:lnTo>
                  <a:lnTo>
                    <a:pt x="947345" y="56509"/>
                  </a:lnTo>
                  <a:lnTo>
                    <a:pt x="949994" y="63102"/>
                  </a:lnTo>
                  <a:lnTo>
                    <a:pt x="1019376" y="63102"/>
                  </a:lnTo>
                  <a:lnTo>
                    <a:pt x="1019376" y="96066"/>
                  </a:lnTo>
                  <a:lnTo>
                    <a:pt x="955645" y="96066"/>
                  </a:lnTo>
                  <a:lnTo>
                    <a:pt x="955854" y="97531"/>
                  </a:lnTo>
                  <a:lnTo>
                    <a:pt x="955845" y="146150"/>
                  </a:lnTo>
                  <a:lnTo>
                    <a:pt x="955645" y="147553"/>
                  </a:lnTo>
                  <a:lnTo>
                    <a:pt x="1019376" y="147553"/>
                  </a:lnTo>
                  <a:lnTo>
                    <a:pt x="1019376" y="180517"/>
                  </a:lnTo>
                  <a:lnTo>
                    <a:pt x="949994" y="180517"/>
                  </a:lnTo>
                  <a:lnTo>
                    <a:pt x="947471" y="186482"/>
                  </a:lnTo>
                  <a:close/>
                </a:path>
                <a:path w="1315720" h="295909">
                  <a:moveTo>
                    <a:pt x="1019376" y="147553"/>
                  </a:moveTo>
                  <a:lnTo>
                    <a:pt x="982016" y="147553"/>
                  </a:lnTo>
                  <a:lnTo>
                    <a:pt x="982016" y="96066"/>
                  </a:lnTo>
                  <a:lnTo>
                    <a:pt x="1019376" y="96066"/>
                  </a:lnTo>
                  <a:lnTo>
                    <a:pt x="1019376" y="147553"/>
                  </a:lnTo>
                  <a:close/>
                </a:path>
                <a:path w="1315720" h="295909">
                  <a:moveTo>
                    <a:pt x="1019376" y="277840"/>
                  </a:moveTo>
                  <a:lnTo>
                    <a:pt x="982016" y="277840"/>
                  </a:lnTo>
                  <a:lnTo>
                    <a:pt x="982016" y="180517"/>
                  </a:lnTo>
                  <a:lnTo>
                    <a:pt x="1019376" y="180517"/>
                  </a:lnTo>
                  <a:lnTo>
                    <a:pt x="1019376" y="277840"/>
                  </a:lnTo>
                  <a:close/>
                </a:path>
                <a:path w="1315720" h="295909">
                  <a:moveTo>
                    <a:pt x="1076513" y="291967"/>
                  </a:moveTo>
                  <a:lnTo>
                    <a:pt x="1038840" y="291967"/>
                  </a:lnTo>
                  <a:lnTo>
                    <a:pt x="1038840" y="0"/>
                  </a:lnTo>
                  <a:lnTo>
                    <a:pt x="1076513" y="0"/>
                  </a:lnTo>
                  <a:lnTo>
                    <a:pt x="1076513" y="291967"/>
                  </a:lnTo>
                  <a:close/>
                </a:path>
                <a:path w="1315720" h="295909">
                  <a:moveTo>
                    <a:pt x="1186394" y="92613"/>
                  </a:moveTo>
                  <a:lnTo>
                    <a:pt x="1156255" y="72834"/>
                  </a:lnTo>
                  <a:lnTo>
                    <a:pt x="1158976" y="68021"/>
                  </a:lnTo>
                  <a:lnTo>
                    <a:pt x="1162405" y="62749"/>
                  </a:lnTo>
                  <a:lnTo>
                    <a:pt x="1195341" y="32964"/>
                  </a:lnTo>
                  <a:lnTo>
                    <a:pt x="1233799" y="25115"/>
                  </a:lnTo>
                  <a:lnTo>
                    <a:pt x="1243041" y="25409"/>
                  </a:lnTo>
                  <a:lnTo>
                    <a:pt x="1284747" y="38742"/>
                  </a:lnTo>
                  <a:lnTo>
                    <a:pt x="1302647" y="60905"/>
                  </a:lnTo>
                  <a:lnTo>
                    <a:pt x="1229927" y="60905"/>
                  </a:lnTo>
                  <a:lnTo>
                    <a:pt x="1225794" y="61323"/>
                  </a:lnTo>
                  <a:lnTo>
                    <a:pt x="1190161" y="86125"/>
                  </a:lnTo>
                  <a:lnTo>
                    <a:pt x="1186394" y="92613"/>
                  </a:lnTo>
                  <a:close/>
                </a:path>
                <a:path w="1315720" h="295909">
                  <a:moveTo>
                    <a:pt x="1315425" y="254922"/>
                  </a:moveTo>
                  <a:lnTo>
                    <a:pt x="1155313" y="254922"/>
                  </a:lnTo>
                  <a:lnTo>
                    <a:pt x="1155313" y="224783"/>
                  </a:lnTo>
                  <a:lnTo>
                    <a:pt x="1244997" y="132379"/>
                  </a:lnTo>
                  <a:lnTo>
                    <a:pt x="1250124" y="126519"/>
                  </a:lnTo>
                  <a:lnTo>
                    <a:pt x="1266450" y="90415"/>
                  </a:lnTo>
                  <a:lnTo>
                    <a:pt x="1266450" y="78695"/>
                  </a:lnTo>
                  <a:lnTo>
                    <a:pt x="1234113" y="60905"/>
                  </a:lnTo>
                  <a:lnTo>
                    <a:pt x="1302647" y="60905"/>
                  </a:lnTo>
                  <a:lnTo>
                    <a:pt x="1305514" y="68021"/>
                  </a:lnTo>
                  <a:lnTo>
                    <a:pt x="1306948" y="75451"/>
                  </a:lnTo>
                  <a:lnTo>
                    <a:pt x="1306948" y="86334"/>
                  </a:lnTo>
                  <a:lnTo>
                    <a:pt x="1293988" y="130002"/>
                  </a:lnTo>
                  <a:lnTo>
                    <a:pt x="1207742" y="221644"/>
                  </a:lnTo>
                  <a:lnTo>
                    <a:pt x="1315425" y="221644"/>
                  </a:lnTo>
                  <a:lnTo>
                    <a:pt x="1315425" y="254922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61566" y="2439161"/>
            <a:ext cx="6642100" cy="1663064"/>
            <a:chOff x="1861566" y="2439161"/>
            <a:chExt cx="6642100" cy="1663064"/>
          </a:xfrm>
        </p:grpSpPr>
        <p:sp>
          <p:nvSpPr>
            <p:cNvPr id="3" name="object 3" descr=""/>
            <p:cNvSpPr/>
            <p:nvPr/>
          </p:nvSpPr>
          <p:spPr>
            <a:xfrm>
              <a:off x="1872996" y="2450591"/>
              <a:ext cx="6619240" cy="1640205"/>
            </a:xfrm>
            <a:custGeom>
              <a:avLst/>
              <a:gdLst/>
              <a:ahLst/>
              <a:cxnLst/>
              <a:rect l="l" t="t" r="r" b="b"/>
              <a:pathLst>
                <a:path w="6619240" h="1640204">
                  <a:moveTo>
                    <a:pt x="6457187" y="1639823"/>
                  </a:moveTo>
                  <a:lnTo>
                    <a:pt x="161543" y="1639823"/>
                  </a:lnTo>
                  <a:lnTo>
                    <a:pt x="118356" y="1633996"/>
                  </a:lnTo>
                  <a:lnTo>
                    <a:pt x="79699" y="1617584"/>
                  </a:lnTo>
                  <a:lnTo>
                    <a:pt x="47053" y="1592198"/>
                  </a:lnTo>
                  <a:lnTo>
                    <a:pt x="21900" y="1559447"/>
                  </a:lnTo>
                  <a:lnTo>
                    <a:pt x="5722" y="1520937"/>
                  </a:lnTo>
                  <a:lnTo>
                    <a:pt x="0" y="1478280"/>
                  </a:lnTo>
                  <a:lnTo>
                    <a:pt x="0" y="161543"/>
                  </a:lnTo>
                  <a:lnTo>
                    <a:pt x="5722" y="118886"/>
                  </a:lnTo>
                  <a:lnTo>
                    <a:pt x="21900" y="80376"/>
                  </a:lnTo>
                  <a:lnTo>
                    <a:pt x="47053" y="47624"/>
                  </a:lnTo>
                  <a:lnTo>
                    <a:pt x="79699" y="22239"/>
                  </a:lnTo>
                  <a:lnTo>
                    <a:pt x="118356" y="5827"/>
                  </a:lnTo>
                  <a:lnTo>
                    <a:pt x="161543" y="0"/>
                  </a:lnTo>
                  <a:lnTo>
                    <a:pt x="6457187" y="0"/>
                  </a:lnTo>
                  <a:lnTo>
                    <a:pt x="6499845" y="5827"/>
                  </a:lnTo>
                  <a:lnTo>
                    <a:pt x="6538355" y="22239"/>
                  </a:lnTo>
                  <a:lnTo>
                    <a:pt x="6571107" y="47624"/>
                  </a:lnTo>
                  <a:lnTo>
                    <a:pt x="6596492" y="80376"/>
                  </a:lnTo>
                  <a:lnTo>
                    <a:pt x="6612904" y="118886"/>
                  </a:lnTo>
                  <a:lnTo>
                    <a:pt x="6618732" y="161543"/>
                  </a:lnTo>
                  <a:lnTo>
                    <a:pt x="6618732" y="1478280"/>
                  </a:lnTo>
                  <a:lnTo>
                    <a:pt x="6612904" y="1520937"/>
                  </a:lnTo>
                  <a:lnTo>
                    <a:pt x="6596492" y="1559447"/>
                  </a:lnTo>
                  <a:lnTo>
                    <a:pt x="6571107" y="1592198"/>
                  </a:lnTo>
                  <a:lnTo>
                    <a:pt x="6538355" y="1617584"/>
                  </a:lnTo>
                  <a:lnTo>
                    <a:pt x="6499845" y="1633996"/>
                  </a:lnTo>
                  <a:lnTo>
                    <a:pt x="6457187" y="1639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872996" y="2450591"/>
              <a:ext cx="6619240" cy="1640205"/>
            </a:xfrm>
            <a:custGeom>
              <a:avLst/>
              <a:gdLst/>
              <a:ahLst/>
              <a:cxnLst/>
              <a:rect l="l" t="t" r="r" b="b"/>
              <a:pathLst>
                <a:path w="6619240" h="1640204">
                  <a:moveTo>
                    <a:pt x="0" y="161543"/>
                  </a:moveTo>
                  <a:lnTo>
                    <a:pt x="5722" y="118886"/>
                  </a:lnTo>
                  <a:lnTo>
                    <a:pt x="21900" y="80376"/>
                  </a:lnTo>
                  <a:lnTo>
                    <a:pt x="47053" y="47624"/>
                  </a:lnTo>
                  <a:lnTo>
                    <a:pt x="79699" y="22239"/>
                  </a:lnTo>
                  <a:lnTo>
                    <a:pt x="118356" y="5827"/>
                  </a:lnTo>
                  <a:lnTo>
                    <a:pt x="161543" y="0"/>
                  </a:lnTo>
                  <a:lnTo>
                    <a:pt x="6457187" y="0"/>
                  </a:lnTo>
                  <a:lnTo>
                    <a:pt x="6499845" y="5827"/>
                  </a:lnTo>
                  <a:lnTo>
                    <a:pt x="6538355" y="22239"/>
                  </a:lnTo>
                  <a:lnTo>
                    <a:pt x="6571107" y="47624"/>
                  </a:lnTo>
                  <a:lnTo>
                    <a:pt x="6596492" y="80376"/>
                  </a:lnTo>
                  <a:lnTo>
                    <a:pt x="6612904" y="118886"/>
                  </a:lnTo>
                  <a:lnTo>
                    <a:pt x="6618732" y="161543"/>
                  </a:lnTo>
                  <a:lnTo>
                    <a:pt x="6618732" y="1478280"/>
                  </a:lnTo>
                  <a:lnTo>
                    <a:pt x="6612904" y="1520937"/>
                  </a:lnTo>
                  <a:lnTo>
                    <a:pt x="6596492" y="1559447"/>
                  </a:lnTo>
                  <a:lnTo>
                    <a:pt x="6571107" y="1592198"/>
                  </a:lnTo>
                  <a:lnTo>
                    <a:pt x="6538355" y="1617584"/>
                  </a:lnTo>
                  <a:lnTo>
                    <a:pt x="6499845" y="1633996"/>
                  </a:lnTo>
                  <a:lnTo>
                    <a:pt x="6457187" y="1639823"/>
                  </a:lnTo>
                  <a:lnTo>
                    <a:pt x="161543" y="1639823"/>
                  </a:lnTo>
                  <a:lnTo>
                    <a:pt x="118356" y="1633996"/>
                  </a:lnTo>
                  <a:lnTo>
                    <a:pt x="79699" y="1617584"/>
                  </a:lnTo>
                  <a:lnTo>
                    <a:pt x="47053" y="1592198"/>
                  </a:lnTo>
                  <a:lnTo>
                    <a:pt x="21900" y="1559447"/>
                  </a:lnTo>
                  <a:lnTo>
                    <a:pt x="5722" y="1520937"/>
                  </a:lnTo>
                  <a:lnTo>
                    <a:pt x="0" y="1478280"/>
                  </a:lnTo>
                  <a:lnTo>
                    <a:pt x="0" y="161543"/>
                  </a:lnTo>
                  <a:close/>
                </a:path>
              </a:pathLst>
            </a:custGeom>
            <a:ln w="22859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63497" y="3053200"/>
              <a:ext cx="3418204" cy="419100"/>
            </a:xfrm>
            <a:custGeom>
              <a:avLst/>
              <a:gdLst/>
              <a:ahLst/>
              <a:cxnLst/>
              <a:rect l="l" t="t" r="r" b="b"/>
              <a:pathLst>
                <a:path w="3418204" h="419100">
                  <a:moveTo>
                    <a:pt x="245644" y="81881"/>
                  </a:moveTo>
                  <a:lnTo>
                    <a:pt x="4450" y="81881"/>
                  </a:lnTo>
                  <a:lnTo>
                    <a:pt x="4450" y="36490"/>
                  </a:lnTo>
                  <a:lnTo>
                    <a:pt x="245644" y="36490"/>
                  </a:lnTo>
                  <a:lnTo>
                    <a:pt x="245644" y="81881"/>
                  </a:lnTo>
                  <a:close/>
                </a:path>
                <a:path w="3418204" h="419100">
                  <a:moveTo>
                    <a:pt x="98791" y="260329"/>
                  </a:moveTo>
                  <a:lnTo>
                    <a:pt x="43610" y="260329"/>
                  </a:lnTo>
                  <a:lnTo>
                    <a:pt x="43610" y="81881"/>
                  </a:lnTo>
                  <a:lnTo>
                    <a:pt x="98791" y="81881"/>
                  </a:lnTo>
                  <a:lnTo>
                    <a:pt x="98791" y="260329"/>
                  </a:lnTo>
                  <a:close/>
                </a:path>
                <a:path w="3418204" h="419100">
                  <a:moveTo>
                    <a:pt x="96121" y="305720"/>
                  </a:moveTo>
                  <a:lnTo>
                    <a:pt x="0" y="305720"/>
                  </a:lnTo>
                  <a:lnTo>
                    <a:pt x="0" y="260329"/>
                  </a:lnTo>
                  <a:lnTo>
                    <a:pt x="150412" y="260329"/>
                  </a:lnTo>
                  <a:lnTo>
                    <a:pt x="150412" y="81881"/>
                  </a:lnTo>
                  <a:lnTo>
                    <a:pt x="205593" y="81881"/>
                  </a:lnTo>
                  <a:lnTo>
                    <a:pt x="205593" y="258549"/>
                  </a:lnTo>
                  <a:lnTo>
                    <a:pt x="253487" y="258549"/>
                  </a:lnTo>
                  <a:lnTo>
                    <a:pt x="257214" y="300380"/>
                  </a:lnTo>
                  <a:lnTo>
                    <a:pt x="203104" y="304218"/>
                  </a:lnTo>
                  <a:lnTo>
                    <a:pt x="118219" y="305664"/>
                  </a:lnTo>
                  <a:lnTo>
                    <a:pt x="96121" y="305720"/>
                  </a:lnTo>
                  <a:close/>
                </a:path>
                <a:path w="3418204" h="419100">
                  <a:moveTo>
                    <a:pt x="253487" y="258549"/>
                  </a:moveTo>
                  <a:lnTo>
                    <a:pt x="205593" y="258549"/>
                  </a:lnTo>
                  <a:lnTo>
                    <a:pt x="213307" y="258252"/>
                  </a:lnTo>
                  <a:lnTo>
                    <a:pt x="221168" y="257807"/>
                  </a:lnTo>
                  <a:lnTo>
                    <a:pt x="253209" y="255434"/>
                  </a:lnTo>
                  <a:lnTo>
                    <a:pt x="253487" y="258549"/>
                  </a:lnTo>
                  <a:close/>
                </a:path>
                <a:path w="3418204" h="419100">
                  <a:moveTo>
                    <a:pt x="327970" y="413857"/>
                  </a:moveTo>
                  <a:lnTo>
                    <a:pt x="271454" y="413857"/>
                  </a:lnTo>
                  <a:lnTo>
                    <a:pt x="271454" y="0"/>
                  </a:lnTo>
                  <a:lnTo>
                    <a:pt x="327970" y="0"/>
                  </a:lnTo>
                  <a:lnTo>
                    <a:pt x="327970" y="145517"/>
                  </a:lnTo>
                  <a:lnTo>
                    <a:pt x="384931" y="145517"/>
                  </a:lnTo>
                  <a:lnTo>
                    <a:pt x="384931" y="194468"/>
                  </a:lnTo>
                  <a:lnTo>
                    <a:pt x="327970" y="194468"/>
                  </a:lnTo>
                  <a:lnTo>
                    <a:pt x="327970" y="413857"/>
                  </a:lnTo>
                  <a:close/>
                </a:path>
                <a:path w="3418204" h="419100">
                  <a:moveTo>
                    <a:pt x="532229" y="316400"/>
                  </a:moveTo>
                  <a:lnTo>
                    <a:pt x="494139" y="311394"/>
                  </a:lnTo>
                  <a:lnTo>
                    <a:pt x="457259" y="290145"/>
                  </a:lnTo>
                  <a:lnTo>
                    <a:pt x="434870" y="255295"/>
                  </a:lnTo>
                  <a:lnTo>
                    <a:pt x="425803" y="209543"/>
                  </a:lnTo>
                  <a:lnTo>
                    <a:pt x="425427" y="196693"/>
                  </a:lnTo>
                  <a:lnTo>
                    <a:pt x="425427" y="147297"/>
                  </a:lnTo>
                  <a:lnTo>
                    <a:pt x="431435" y="99459"/>
                  </a:lnTo>
                  <a:lnTo>
                    <a:pt x="450348" y="61411"/>
                  </a:lnTo>
                  <a:lnTo>
                    <a:pt x="483501" y="36490"/>
                  </a:lnTo>
                  <a:lnTo>
                    <a:pt x="532229" y="27590"/>
                  </a:lnTo>
                  <a:lnTo>
                    <a:pt x="545955" y="28146"/>
                  </a:lnTo>
                  <a:lnTo>
                    <a:pt x="590622" y="41385"/>
                  </a:lnTo>
                  <a:lnTo>
                    <a:pt x="620132" y="69796"/>
                  </a:lnTo>
                  <a:lnTo>
                    <a:pt x="624192" y="76986"/>
                  </a:lnTo>
                  <a:lnTo>
                    <a:pt x="532229" y="76986"/>
                  </a:lnTo>
                  <a:lnTo>
                    <a:pt x="519004" y="78210"/>
                  </a:lnTo>
                  <a:lnTo>
                    <a:pt x="486157" y="107497"/>
                  </a:lnTo>
                  <a:lnTo>
                    <a:pt x="479273" y="153972"/>
                  </a:lnTo>
                  <a:lnTo>
                    <a:pt x="479273" y="190018"/>
                  </a:lnTo>
                  <a:lnTo>
                    <a:pt x="486157" y="236493"/>
                  </a:lnTo>
                  <a:lnTo>
                    <a:pt x="519004" y="265781"/>
                  </a:lnTo>
                  <a:lnTo>
                    <a:pt x="532229" y="267004"/>
                  </a:lnTo>
                  <a:lnTo>
                    <a:pt x="624218" y="267004"/>
                  </a:lnTo>
                  <a:lnTo>
                    <a:pt x="620132" y="274208"/>
                  </a:lnTo>
                  <a:lnTo>
                    <a:pt x="590622" y="302605"/>
                  </a:lnTo>
                  <a:lnTo>
                    <a:pt x="545955" y="315844"/>
                  </a:lnTo>
                  <a:lnTo>
                    <a:pt x="532229" y="316400"/>
                  </a:lnTo>
                  <a:close/>
                </a:path>
                <a:path w="3418204" h="419100">
                  <a:moveTo>
                    <a:pt x="624218" y="267004"/>
                  </a:moveTo>
                  <a:lnTo>
                    <a:pt x="532229" y="267004"/>
                  </a:lnTo>
                  <a:lnTo>
                    <a:pt x="545454" y="265781"/>
                  </a:lnTo>
                  <a:lnTo>
                    <a:pt x="556649" y="262109"/>
                  </a:lnTo>
                  <a:lnTo>
                    <a:pt x="582126" y="223282"/>
                  </a:lnTo>
                  <a:lnTo>
                    <a:pt x="585185" y="190018"/>
                  </a:lnTo>
                  <a:lnTo>
                    <a:pt x="585185" y="153972"/>
                  </a:lnTo>
                  <a:lnTo>
                    <a:pt x="578301" y="107497"/>
                  </a:lnTo>
                  <a:lnTo>
                    <a:pt x="545454" y="78210"/>
                  </a:lnTo>
                  <a:lnTo>
                    <a:pt x="532229" y="76986"/>
                  </a:lnTo>
                  <a:lnTo>
                    <a:pt x="624192" y="76986"/>
                  </a:lnTo>
                  <a:lnTo>
                    <a:pt x="637529" y="122432"/>
                  </a:lnTo>
                  <a:lnTo>
                    <a:pt x="639031" y="147297"/>
                  </a:lnTo>
                  <a:lnTo>
                    <a:pt x="639031" y="196693"/>
                  </a:lnTo>
                  <a:lnTo>
                    <a:pt x="633023" y="244754"/>
                  </a:lnTo>
                  <a:lnTo>
                    <a:pt x="625291" y="265113"/>
                  </a:lnTo>
                  <a:lnTo>
                    <a:pt x="624218" y="267004"/>
                  </a:lnTo>
                  <a:close/>
                </a:path>
                <a:path w="3418204" h="419100">
                  <a:moveTo>
                    <a:pt x="752953" y="413857"/>
                  </a:moveTo>
                  <a:lnTo>
                    <a:pt x="696437" y="413857"/>
                  </a:lnTo>
                  <a:lnTo>
                    <a:pt x="696437" y="0"/>
                  </a:lnTo>
                  <a:lnTo>
                    <a:pt x="752953" y="0"/>
                  </a:lnTo>
                  <a:lnTo>
                    <a:pt x="752953" y="413857"/>
                  </a:lnTo>
                  <a:close/>
                </a:path>
                <a:path w="3418204" h="419100">
                  <a:moveTo>
                    <a:pt x="1165920" y="294595"/>
                  </a:moveTo>
                  <a:lnTo>
                    <a:pt x="1112075" y="294595"/>
                  </a:lnTo>
                  <a:lnTo>
                    <a:pt x="1112075" y="138397"/>
                  </a:lnTo>
                  <a:lnTo>
                    <a:pt x="1067574" y="138397"/>
                  </a:lnTo>
                  <a:lnTo>
                    <a:pt x="1067574" y="90781"/>
                  </a:lnTo>
                  <a:lnTo>
                    <a:pt x="1112075" y="90781"/>
                  </a:lnTo>
                  <a:lnTo>
                    <a:pt x="1112075" y="0"/>
                  </a:lnTo>
                  <a:lnTo>
                    <a:pt x="1165920" y="0"/>
                  </a:lnTo>
                  <a:lnTo>
                    <a:pt x="1165920" y="294595"/>
                  </a:lnTo>
                  <a:close/>
                </a:path>
                <a:path w="3418204" h="419100">
                  <a:moveTo>
                    <a:pt x="836170" y="251874"/>
                  </a:moveTo>
                  <a:lnTo>
                    <a:pt x="799679" y="220278"/>
                  </a:lnTo>
                  <a:lnTo>
                    <a:pt x="805862" y="213103"/>
                  </a:lnTo>
                  <a:lnTo>
                    <a:pt x="811360" y="206594"/>
                  </a:lnTo>
                  <a:lnTo>
                    <a:pt x="838164" y="172329"/>
                  </a:lnTo>
                  <a:lnTo>
                    <a:pt x="843290" y="165097"/>
                  </a:lnTo>
                  <a:lnTo>
                    <a:pt x="847740" y="158867"/>
                  </a:lnTo>
                  <a:lnTo>
                    <a:pt x="863612" y="122748"/>
                  </a:lnTo>
                  <a:lnTo>
                    <a:pt x="865095" y="105615"/>
                  </a:lnTo>
                  <a:lnTo>
                    <a:pt x="865095" y="19580"/>
                  </a:lnTo>
                  <a:lnTo>
                    <a:pt x="918051" y="19580"/>
                  </a:lnTo>
                  <a:lnTo>
                    <a:pt x="918056" y="105615"/>
                  </a:lnTo>
                  <a:lnTo>
                    <a:pt x="928509" y="148781"/>
                  </a:lnTo>
                  <a:lnTo>
                    <a:pt x="939263" y="163540"/>
                  </a:lnTo>
                  <a:lnTo>
                    <a:pt x="944010" y="169770"/>
                  </a:lnTo>
                  <a:lnTo>
                    <a:pt x="946680" y="172959"/>
                  </a:lnTo>
                  <a:lnTo>
                    <a:pt x="949647" y="176223"/>
                  </a:lnTo>
                  <a:lnTo>
                    <a:pt x="1063964" y="176223"/>
                  </a:lnTo>
                  <a:lnTo>
                    <a:pt x="1064289" y="176668"/>
                  </a:lnTo>
                  <a:lnTo>
                    <a:pt x="892241" y="176668"/>
                  </a:lnTo>
                  <a:lnTo>
                    <a:pt x="891647" y="178448"/>
                  </a:lnTo>
                  <a:lnTo>
                    <a:pt x="890090" y="181489"/>
                  </a:lnTo>
                  <a:lnTo>
                    <a:pt x="885046" y="190092"/>
                  </a:lnTo>
                  <a:lnTo>
                    <a:pt x="880967" y="195951"/>
                  </a:lnTo>
                  <a:lnTo>
                    <a:pt x="875330" y="203368"/>
                  </a:lnTo>
                  <a:lnTo>
                    <a:pt x="871965" y="208055"/>
                  </a:lnTo>
                  <a:lnTo>
                    <a:pt x="848038" y="238065"/>
                  </a:lnTo>
                  <a:lnTo>
                    <a:pt x="842261" y="244851"/>
                  </a:lnTo>
                  <a:lnTo>
                    <a:pt x="836170" y="251874"/>
                  </a:lnTo>
                  <a:close/>
                </a:path>
                <a:path w="3418204" h="419100">
                  <a:moveTo>
                    <a:pt x="1063964" y="176223"/>
                  </a:moveTo>
                  <a:lnTo>
                    <a:pt x="949647" y="176223"/>
                  </a:lnTo>
                  <a:lnTo>
                    <a:pt x="952613" y="172959"/>
                  </a:lnTo>
                  <a:lnTo>
                    <a:pt x="955283" y="169770"/>
                  </a:lnTo>
                  <a:lnTo>
                    <a:pt x="962255" y="160647"/>
                  </a:lnTo>
                  <a:lnTo>
                    <a:pt x="964332" y="157977"/>
                  </a:lnTo>
                  <a:lnTo>
                    <a:pt x="967940" y="153156"/>
                  </a:lnTo>
                  <a:lnTo>
                    <a:pt x="981020" y="111622"/>
                  </a:lnTo>
                  <a:lnTo>
                    <a:pt x="981242" y="19580"/>
                  </a:lnTo>
                  <a:lnTo>
                    <a:pt x="1034198" y="19580"/>
                  </a:lnTo>
                  <a:lnTo>
                    <a:pt x="1034198" y="105615"/>
                  </a:lnTo>
                  <a:lnTo>
                    <a:pt x="1034495" y="111771"/>
                  </a:lnTo>
                  <a:lnTo>
                    <a:pt x="1047966" y="153231"/>
                  </a:lnTo>
                  <a:lnTo>
                    <a:pt x="1056004" y="165097"/>
                  </a:lnTo>
                  <a:lnTo>
                    <a:pt x="1061141" y="172357"/>
                  </a:lnTo>
                  <a:lnTo>
                    <a:pt x="1063964" y="176223"/>
                  </a:lnTo>
                  <a:close/>
                </a:path>
                <a:path w="3418204" h="419100">
                  <a:moveTo>
                    <a:pt x="950092" y="243419"/>
                  </a:moveTo>
                  <a:lnTo>
                    <a:pt x="949202" y="243419"/>
                  </a:lnTo>
                  <a:lnTo>
                    <a:pt x="943863" y="238023"/>
                  </a:lnTo>
                  <a:lnTo>
                    <a:pt x="914366" y="206108"/>
                  </a:lnTo>
                  <a:lnTo>
                    <a:pt x="892686" y="176668"/>
                  </a:lnTo>
                  <a:lnTo>
                    <a:pt x="1007053" y="176668"/>
                  </a:lnTo>
                  <a:lnTo>
                    <a:pt x="980408" y="211211"/>
                  </a:lnTo>
                  <a:lnTo>
                    <a:pt x="950092" y="243419"/>
                  </a:lnTo>
                  <a:close/>
                </a:path>
                <a:path w="3418204" h="419100">
                  <a:moveTo>
                    <a:pt x="1059119" y="247424"/>
                  </a:moveTo>
                  <a:lnTo>
                    <a:pt x="1031139" y="213103"/>
                  </a:lnTo>
                  <a:lnTo>
                    <a:pt x="1023963" y="203368"/>
                  </a:lnTo>
                  <a:lnTo>
                    <a:pt x="1018326" y="195951"/>
                  </a:lnTo>
                  <a:lnTo>
                    <a:pt x="1014321" y="190092"/>
                  </a:lnTo>
                  <a:lnTo>
                    <a:pt x="1009466" y="181266"/>
                  </a:lnTo>
                  <a:lnTo>
                    <a:pt x="1008091" y="178448"/>
                  </a:lnTo>
                  <a:lnTo>
                    <a:pt x="1007498" y="176668"/>
                  </a:lnTo>
                  <a:lnTo>
                    <a:pt x="1064289" y="176668"/>
                  </a:lnTo>
                  <a:lnTo>
                    <a:pt x="1066323" y="179449"/>
                  </a:lnTo>
                  <a:lnTo>
                    <a:pt x="1071356" y="186124"/>
                  </a:lnTo>
                  <a:lnTo>
                    <a:pt x="1095609" y="215828"/>
                  </a:lnTo>
                  <a:lnTo>
                    <a:pt x="1059119" y="247424"/>
                  </a:lnTo>
                  <a:close/>
                </a:path>
                <a:path w="3418204" h="419100">
                  <a:moveTo>
                    <a:pt x="1172596" y="409407"/>
                  </a:moveTo>
                  <a:lnTo>
                    <a:pt x="895356" y="409407"/>
                  </a:lnTo>
                  <a:lnTo>
                    <a:pt x="895356" y="271009"/>
                  </a:lnTo>
                  <a:lnTo>
                    <a:pt x="951872" y="271009"/>
                  </a:lnTo>
                  <a:lnTo>
                    <a:pt x="951872" y="361346"/>
                  </a:lnTo>
                  <a:lnTo>
                    <a:pt x="1172596" y="361346"/>
                  </a:lnTo>
                  <a:lnTo>
                    <a:pt x="1172596" y="409407"/>
                  </a:lnTo>
                  <a:close/>
                </a:path>
                <a:path w="3418204" h="419100">
                  <a:moveTo>
                    <a:pt x="1561978" y="70756"/>
                  </a:moveTo>
                  <a:lnTo>
                    <a:pt x="1334579" y="70756"/>
                  </a:lnTo>
                  <a:lnTo>
                    <a:pt x="1334579" y="24920"/>
                  </a:lnTo>
                  <a:lnTo>
                    <a:pt x="1561978" y="24920"/>
                  </a:lnTo>
                  <a:lnTo>
                    <a:pt x="1561978" y="70756"/>
                  </a:lnTo>
                  <a:close/>
                </a:path>
                <a:path w="3418204" h="419100">
                  <a:moveTo>
                    <a:pt x="1331909" y="236299"/>
                  </a:moveTo>
                  <a:lnTo>
                    <a:pt x="1331909" y="190463"/>
                  </a:lnTo>
                  <a:lnTo>
                    <a:pt x="1370624" y="190463"/>
                  </a:lnTo>
                  <a:lnTo>
                    <a:pt x="1370624" y="70756"/>
                  </a:lnTo>
                  <a:lnTo>
                    <a:pt x="1424915" y="70756"/>
                  </a:lnTo>
                  <a:lnTo>
                    <a:pt x="1424915" y="190018"/>
                  </a:lnTo>
                  <a:lnTo>
                    <a:pt x="1573637" y="190018"/>
                  </a:lnTo>
                  <a:lnTo>
                    <a:pt x="1549295" y="229957"/>
                  </a:lnTo>
                  <a:lnTo>
                    <a:pt x="1504252" y="232683"/>
                  </a:lnTo>
                  <a:lnTo>
                    <a:pt x="1392430" y="235854"/>
                  </a:lnTo>
                  <a:lnTo>
                    <a:pt x="1331909" y="236299"/>
                  </a:lnTo>
                  <a:close/>
                </a:path>
                <a:path w="3418204" h="419100">
                  <a:moveTo>
                    <a:pt x="1573637" y="190018"/>
                  </a:moveTo>
                  <a:lnTo>
                    <a:pt x="1424915" y="190018"/>
                  </a:lnTo>
                  <a:lnTo>
                    <a:pt x="1472976" y="188683"/>
                  </a:lnTo>
                  <a:lnTo>
                    <a:pt x="1472976" y="70756"/>
                  </a:lnTo>
                  <a:lnTo>
                    <a:pt x="1527267" y="70756"/>
                  </a:lnTo>
                  <a:lnTo>
                    <a:pt x="1527267" y="186458"/>
                  </a:lnTo>
                  <a:lnTo>
                    <a:pt x="1573352" y="186458"/>
                  </a:lnTo>
                  <a:lnTo>
                    <a:pt x="1573637" y="190018"/>
                  </a:lnTo>
                  <a:close/>
                </a:path>
                <a:path w="3418204" h="419100">
                  <a:moveTo>
                    <a:pt x="1573352" y="186458"/>
                  </a:moveTo>
                  <a:lnTo>
                    <a:pt x="1527267" y="186458"/>
                  </a:lnTo>
                  <a:lnTo>
                    <a:pt x="1534684" y="185865"/>
                  </a:lnTo>
                  <a:lnTo>
                    <a:pt x="1542175" y="185345"/>
                  </a:lnTo>
                  <a:lnTo>
                    <a:pt x="1557305" y="184455"/>
                  </a:lnTo>
                  <a:lnTo>
                    <a:pt x="1573103" y="183343"/>
                  </a:lnTo>
                  <a:lnTo>
                    <a:pt x="1573352" y="186458"/>
                  </a:lnTo>
                  <a:close/>
                </a:path>
                <a:path w="3418204" h="419100">
                  <a:moveTo>
                    <a:pt x="1654094" y="294595"/>
                  </a:moveTo>
                  <a:lnTo>
                    <a:pt x="1598023" y="294595"/>
                  </a:lnTo>
                  <a:lnTo>
                    <a:pt x="1598023" y="0"/>
                  </a:lnTo>
                  <a:lnTo>
                    <a:pt x="1654094" y="0"/>
                  </a:lnTo>
                  <a:lnTo>
                    <a:pt x="1654094" y="111252"/>
                  </a:lnTo>
                  <a:lnTo>
                    <a:pt x="1708385" y="111252"/>
                  </a:lnTo>
                  <a:lnTo>
                    <a:pt x="1708385" y="160202"/>
                  </a:lnTo>
                  <a:lnTo>
                    <a:pt x="1654094" y="160202"/>
                  </a:lnTo>
                  <a:lnTo>
                    <a:pt x="1654094" y="294595"/>
                  </a:lnTo>
                  <a:close/>
                </a:path>
                <a:path w="3418204" h="419100">
                  <a:moveTo>
                    <a:pt x="1663885" y="409407"/>
                  </a:moveTo>
                  <a:lnTo>
                    <a:pt x="1396435" y="409407"/>
                  </a:lnTo>
                  <a:lnTo>
                    <a:pt x="1396435" y="272344"/>
                  </a:lnTo>
                  <a:lnTo>
                    <a:pt x="1452951" y="272344"/>
                  </a:lnTo>
                  <a:lnTo>
                    <a:pt x="1452951" y="361346"/>
                  </a:lnTo>
                  <a:lnTo>
                    <a:pt x="1663885" y="361346"/>
                  </a:lnTo>
                  <a:lnTo>
                    <a:pt x="1663885" y="409407"/>
                  </a:lnTo>
                  <a:close/>
                </a:path>
                <a:path w="3418204" h="419100">
                  <a:moveTo>
                    <a:pt x="2086642" y="417862"/>
                  </a:moveTo>
                  <a:lnTo>
                    <a:pt x="1814742" y="417862"/>
                  </a:lnTo>
                  <a:lnTo>
                    <a:pt x="1814742" y="301270"/>
                  </a:lnTo>
                  <a:lnTo>
                    <a:pt x="2019891" y="301270"/>
                  </a:lnTo>
                  <a:lnTo>
                    <a:pt x="2019891" y="271899"/>
                  </a:lnTo>
                  <a:lnTo>
                    <a:pt x="1812517" y="271899"/>
                  </a:lnTo>
                  <a:lnTo>
                    <a:pt x="1812517" y="227844"/>
                  </a:lnTo>
                  <a:lnTo>
                    <a:pt x="2074182" y="227844"/>
                  </a:lnTo>
                  <a:lnTo>
                    <a:pt x="2074182" y="343546"/>
                  </a:lnTo>
                  <a:lnTo>
                    <a:pt x="1869033" y="343546"/>
                  </a:lnTo>
                  <a:lnTo>
                    <a:pt x="1869033" y="373361"/>
                  </a:lnTo>
                  <a:lnTo>
                    <a:pt x="2086642" y="373361"/>
                  </a:lnTo>
                  <a:lnTo>
                    <a:pt x="2086642" y="417862"/>
                  </a:lnTo>
                  <a:close/>
                </a:path>
                <a:path w="3418204" h="419100">
                  <a:moveTo>
                    <a:pt x="1944240" y="196693"/>
                  </a:moveTo>
                  <a:lnTo>
                    <a:pt x="1747991" y="196693"/>
                  </a:lnTo>
                  <a:lnTo>
                    <a:pt x="1747991" y="12015"/>
                  </a:lnTo>
                  <a:lnTo>
                    <a:pt x="1802282" y="12015"/>
                  </a:lnTo>
                  <a:lnTo>
                    <a:pt x="1802282" y="63636"/>
                  </a:lnTo>
                  <a:lnTo>
                    <a:pt x="1944240" y="63636"/>
                  </a:lnTo>
                  <a:lnTo>
                    <a:pt x="1944240" y="109471"/>
                  </a:lnTo>
                  <a:lnTo>
                    <a:pt x="1802282" y="109471"/>
                  </a:lnTo>
                  <a:lnTo>
                    <a:pt x="1802282" y="150857"/>
                  </a:lnTo>
                  <a:lnTo>
                    <a:pt x="1944240" y="150857"/>
                  </a:lnTo>
                  <a:lnTo>
                    <a:pt x="1944240" y="196693"/>
                  </a:lnTo>
                  <a:close/>
                </a:path>
                <a:path w="3418204" h="419100">
                  <a:moveTo>
                    <a:pt x="1944240" y="63636"/>
                  </a:moveTo>
                  <a:lnTo>
                    <a:pt x="1889949" y="63636"/>
                  </a:lnTo>
                  <a:lnTo>
                    <a:pt x="1889949" y="12015"/>
                  </a:lnTo>
                  <a:lnTo>
                    <a:pt x="1944240" y="12015"/>
                  </a:lnTo>
                  <a:lnTo>
                    <a:pt x="1944240" y="63636"/>
                  </a:lnTo>
                  <a:close/>
                </a:path>
                <a:path w="3418204" h="419100">
                  <a:moveTo>
                    <a:pt x="1944240" y="150857"/>
                  </a:moveTo>
                  <a:lnTo>
                    <a:pt x="1889949" y="150857"/>
                  </a:lnTo>
                  <a:lnTo>
                    <a:pt x="1889949" y="109471"/>
                  </a:lnTo>
                  <a:lnTo>
                    <a:pt x="1944240" y="109471"/>
                  </a:lnTo>
                  <a:lnTo>
                    <a:pt x="1944240" y="150857"/>
                  </a:lnTo>
                  <a:close/>
                </a:path>
                <a:path w="3418204" h="419100">
                  <a:moveTo>
                    <a:pt x="2074182" y="209153"/>
                  </a:moveTo>
                  <a:lnTo>
                    <a:pt x="2018556" y="209153"/>
                  </a:lnTo>
                  <a:lnTo>
                    <a:pt x="2018556" y="168658"/>
                  </a:lnTo>
                  <a:lnTo>
                    <a:pt x="1964710" y="168658"/>
                  </a:lnTo>
                  <a:lnTo>
                    <a:pt x="1964710" y="121932"/>
                  </a:lnTo>
                  <a:lnTo>
                    <a:pt x="2018556" y="121932"/>
                  </a:lnTo>
                  <a:lnTo>
                    <a:pt x="2018556" y="91671"/>
                  </a:lnTo>
                  <a:lnTo>
                    <a:pt x="1964710" y="91671"/>
                  </a:lnTo>
                  <a:lnTo>
                    <a:pt x="1964710" y="44945"/>
                  </a:lnTo>
                  <a:lnTo>
                    <a:pt x="2018556" y="44945"/>
                  </a:lnTo>
                  <a:lnTo>
                    <a:pt x="2018556" y="0"/>
                  </a:lnTo>
                  <a:lnTo>
                    <a:pt x="2074182" y="0"/>
                  </a:lnTo>
                  <a:lnTo>
                    <a:pt x="2074182" y="209153"/>
                  </a:lnTo>
                  <a:close/>
                </a:path>
                <a:path w="3418204" h="419100">
                  <a:moveTo>
                    <a:pt x="2514740" y="256324"/>
                  </a:moveTo>
                  <a:lnTo>
                    <a:pt x="2135593" y="256324"/>
                  </a:lnTo>
                  <a:lnTo>
                    <a:pt x="2135593" y="209153"/>
                  </a:lnTo>
                  <a:lnTo>
                    <a:pt x="2514740" y="209153"/>
                  </a:lnTo>
                  <a:lnTo>
                    <a:pt x="2514740" y="256324"/>
                  </a:lnTo>
                  <a:close/>
                </a:path>
                <a:path w="3418204" h="419100">
                  <a:moveTo>
                    <a:pt x="2359432" y="324410"/>
                  </a:moveTo>
                  <a:lnTo>
                    <a:pt x="2303361" y="324410"/>
                  </a:lnTo>
                  <a:lnTo>
                    <a:pt x="2303361" y="256324"/>
                  </a:lnTo>
                  <a:lnTo>
                    <a:pt x="2359432" y="256324"/>
                  </a:lnTo>
                  <a:lnTo>
                    <a:pt x="2359432" y="324410"/>
                  </a:lnTo>
                  <a:close/>
                </a:path>
                <a:path w="3418204" h="419100">
                  <a:moveTo>
                    <a:pt x="2469794" y="409407"/>
                  </a:moveTo>
                  <a:lnTo>
                    <a:pt x="2188994" y="409407"/>
                  </a:lnTo>
                  <a:lnTo>
                    <a:pt x="2188994" y="292370"/>
                  </a:lnTo>
                  <a:lnTo>
                    <a:pt x="2245065" y="292370"/>
                  </a:lnTo>
                  <a:lnTo>
                    <a:pt x="2245065" y="361791"/>
                  </a:lnTo>
                  <a:lnTo>
                    <a:pt x="2469794" y="361791"/>
                  </a:lnTo>
                  <a:lnTo>
                    <a:pt x="2469794" y="409407"/>
                  </a:lnTo>
                  <a:close/>
                </a:path>
                <a:path w="3418204" h="419100">
                  <a:moveTo>
                    <a:pt x="2461784" y="177113"/>
                  </a:moveTo>
                  <a:lnTo>
                    <a:pt x="2188549" y="177113"/>
                  </a:lnTo>
                  <a:lnTo>
                    <a:pt x="2188549" y="8900"/>
                  </a:lnTo>
                  <a:lnTo>
                    <a:pt x="2244175" y="8900"/>
                  </a:lnTo>
                  <a:lnTo>
                    <a:pt x="2244175" y="50730"/>
                  </a:lnTo>
                  <a:lnTo>
                    <a:pt x="2461784" y="50730"/>
                  </a:lnTo>
                  <a:lnTo>
                    <a:pt x="2461784" y="97011"/>
                  </a:lnTo>
                  <a:lnTo>
                    <a:pt x="2244175" y="97011"/>
                  </a:lnTo>
                  <a:lnTo>
                    <a:pt x="2244175" y="130832"/>
                  </a:lnTo>
                  <a:lnTo>
                    <a:pt x="2461784" y="130832"/>
                  </a:lnTo>
                  <a:lnTo>
                    <a:pt x="2461784" y="177113"/>
                  </a:lnTo>
                  <a:close/>
                </a:path>
                <a:path w="3418204" h="419100">
                  <a:moveTo>
                    <a:pt x="2461784" y="50730"/>
                  </a:moveTo>
                  <a:lnTo>
                    <a:pt x="2406158" y="50730"/>
                  </a:lnTo>
                  <a:lnTo>
                    <a:pt x="2406158" y="8900"/>
                  </a:lnTo>
                  <a:lnTo>
                    <a:pt x="2461784" y="8900"/>
                  </a:lnTo>
                  <a:lnTo>
                    <a:pt x="2461784" y="50730"/>
                  </a:lnTo>
                  <a:close/>
                </a:path>
                <a:path w="3418204" h="419100">
                  <a:moveTo>
                    <a:pt x="2461784" y="130832"/>
                  </a:moveTo>
                  <a:lnTo>
                    <a:pt x="2406158" y="130832"/>
                  </a:lnTo>
                  <a:lnTo>
                    <a:pt x="2406158" y="97011"/>
                  </a:lnTo>
                  <a:lnTo>
                    <a:pt x="2461784" y="97011"/>
                  </a:lnTo>
                  <a:lnTo>
                    <a:pt x="2461784" y="130832"/>
                  </a:lnTo>
                  <a:close/>
                </a:path>
                <a:path w="3418204" h="419100">
                  <a:moveTo>
                    <a:pt x="2884096" y="242084"/>
                  </a:moveTo>
                  <a:lnTo>
                    <a:pt x="2828025" y="242084"/>
                  </a:lnTo>
                  <a:lnTo>
                    <a:pt x="2828025" y="128607"/>
                  </a:lnTo>
                  <a:lnTo>
                    <a:pt x="2755044" y="128607"/>
                  </a:lnTo>
                  <a:lnTo>
                    <a:pt x="2755044" y="80991"/>
                  </a:lnTo>
                  <a:lnTo>
                    <a:pt x="2828025" y="80991"/>
                  </a:lnTo>
                  <a:lnTo>
                    <a:pt x="2828025" y="0"/>
                  </a:lnTo>
                  <a:lnTo>
                    <a:pt x="2884096" y="0"/>
                  </a:lnTo>
                  <a:lnTo>
                    <a:pt x="2884096" y="242084"/>
                  </a:lnTo>
                  <a:close/>
                </a:path>
                <a:path w="3418204" h="419100">
                  <a:moveTo>
                    <a:pt x="2572591" y="241639"/>
                  </a:moveTo>
                  <a:lnTo>
                    <a:pt x="2537880" y="200698"/>
                  </a:lnTo>
                  <a:lnTo>
                    <a:pt x="2546572" y="193898"/>
                  </a:lnTo>
                  <a:lnTo>
                    <a:pt x="2555291" y="186847"/>
                  </a:lnTo>
                  <a:lnTo>
                    <a:pt x="2589890" y="156809"/>
                  </a:lnTo>
                  <a:lnTo>
                    <a:pt x="2619706" y="126382"/>
                  </a:lnTo>
                  <a:lnTo>
                    <a:pt x="2635351" y="83438"/>
                  </a:lnTo>
                  <a:lnTo>
                    <a:pt x="2635782" y="72536"/>
                  </a:lnTo>
                  <a:lnTo>
                    <a:pt x="2635782" y="15575"/>
                  </a:lnTo>
                  <a:lnTo>
                    <a:pt x="2692743" y="15575"/>
                  </a:lnTo>
                  <a:lnTo>
                    <a:pt x="2692743" y="78321"/>
                  </a:lnTo>
                  <a:lnTo>
                    <a:pt x="2693188" y="85441"/>
                  </a:lnTo>
                  <a:lnTo>
                    <a:pt x="2710914" y="127643"/>
                  </a:lnTo>
                  <a:lnTo>
                    <a:pt x="2740458" y="153082"/>
                  </a:lnTo>
                  <a:lnTo>
                    <a:pt x="2666042" y="153082"/>
                  </a:lnTo>
                  <a:lnTo>
                    <a:pt x="2638897" y="184678"/>
                  </a:lnTo>
                  <a:lnTo>
                    <a:pt x="2631332" y="191715"/>
                  </a:lnTo>
                  <a:lnTo>
                    <a:pt x="2600710" y="218526"/>
                  </a:lnTo>
                  <a:lnTo>
                    <a:pt x="2592060" y="225730"/>
                  </a:lnTo>
                  <a:lnTo>
                    <a:pt x="2572591" y="241639"/>
                  </a:lnTo>
                  <a:close/>
                </a:path>
                <a:path w="3418204" h="419100">
                  <a:moveTo>
                    <a:pt x="2754154" y="226954"/>
                  </a:moveTo>
                  <a:lnTo>
                    <a:pt x="2719165" y="200809"/>
                  </a:lnTo>
                  <a:lnTo>
                    <a:pt x="2685623" y="173664"/>
                  </a:lnTo>
                  <a:lnTo>
                    <a:pt x="2666487" y="153082"/>
                  </a:lnTo>
                  <a:lnTo>
                    <a:pt x="2740458" y="153082"/>
                  </a:lnTo>
                  <a:lnTo>
                    <a:pt x="2745949" y="157449"/>
                  </a:lnTo>
                  <a:lnTo>
                    <a:pt x="2754154" y="163762"/>
                  </a:lnTo>
                  <a:lnTo>
                    <a:pt x="2770508" y="176000"/>
                  </a:lnTo>
                  <a:lnTo>
                    <a:pt x="2786640" y="187793"/>
                  </a:lnTo>
                  <a:lnTo>
                    <a:pt x="2754154" y="226954"/>
                  </a:lnTo>
                  <a:close/>
                </a:path>
                <a:path w="3418204" h="419100">
                  <a:moveTo>
                    <a:pt x="2884096" y="418752"/>
                  </a:moveTo>
                  <a:lnTo>
                    <a:pt x="2828025" y="418752"/>
                  </a:lnTo>
                  <a:lnTo>
                    <a:pt x="2828025" y="308390"/>
                  </a:lnTo>
                  <a:lnTo>
                    <a:pt x="2609971" y="308390"/>
                  </a:lnTo>
                  <a:lnTo>
                    <a:pt x="2609971" y="260774"/>
                  </a:lnTo>
                  <a:lnTo>
                    <a:pt x="2884096" y="260774"/>
                  </a:lnTo>
                  <a:lnTo>
                    <a:pt x="2884096" y="418752"/>
                  </a:lnTo>
                  <a:close/>
                </a:path>
                <a:path w="3418204" h="419100">
                  <a:moveTo>
                    <a:pt x="3336669" y="89446"/>
                  </a:moveTo>
                  <a:lnTo>
                    <a:pt x="3283713" y="89446"/>
                  </a:lnTo>
                  <a:lnTo>
                    <a:pt x="3283713" y="8455"/>
                  </a:lnTo>
                  <a:lnTo>
                    <a:pt x="3336669" y="8455"/>
                  </a:lnTo>
                  <a:lnTo>
                    <a:pt x="3336669" y="89446"/>
                  </a:lnTo>
                  <a:close/>
                </a:path>
                <a:path w="3418204" h="419100">
                  <a:moveTo>
                    <a:pt x="3154661" y="313285"/>
                  </a:moveTo>
                  <a:lnTo>
                    <a:pt x="3113665" y="305720"/>
                  </a:lnTo>
                  <a:lnTo>
                    <a:pt x="3075186" y="266253"/>
                  </a:lnTo>
                  <a:lnTo>
                    <a:pt x="3063949" y="222865"/>
                  </a:lnTo>
                  <a:lnTo>
                    <a:pt x="3062544" y="196248"/>
                  </a:lnTo>
                  <a:lnTo>
                    <a:pt x="3062544" y="148187"/>
                  </a:lnTo>
                  <a:lnTo>
                    <a:pt x="3068163" y="98235"/>
                  </a:lnTo>
                  <a:lnTo>
                    <a:pt x="3085018" y="61411"/>
                  </a:lnTo>
                  <a:lnTo>
                    <a:pt x="3132619" y="33041"/>
                  </a:lnTo>
                  <a:lnTo>
                    <a:pt x="3154661" y="31150"/>
                  </a:lnTo>
                  <a:lnTo>
                    <a:pt x="3170362" y="32082"/>
                  </a:lnTo>
                  <a:lnTo>
                    <a:pt x="3208285" y="46058"/>
                  </a:lnTo>
                  <a:lnTo>
                    <a:pt x="3232941" y="76054"/>
                  </a:lnTo>
                  <a:lnTo>
                    <a:pt x="3234567" y="80101"/>
                  </a:lnTo>
                  <a:lnTo>
                    <a:pt x="3154661" y="80101"/>
                  </a:lnTo>
                  <a:lnTo>
                    <a:pt x="3143995" y="81283"/>
                  </a:lnTo>
                  <a:lnTo>
                    <a:pt x="3116335" y="122321"/>
                  </a:lnTo>
                  <a:lnTo>
                    <a:pt x="3114165" y="154417"/>
                  </a:lnTo>
                  <a:lnTo>
                    <a:pt x="3114165" y="190018"/>
                  </a:lnTo>
                  <a:lnTo>
                    <a:pt x="3119047" y="234866"/>
                  </a:lnTo>
                  <a:lnTo>
                    <a:pt x="3154661" y="264334"/>
                  </a:lnTo>
                  <a:lnTo>
                    <a:pt x="3234746" y="264334"/>
                  </a:lnTo>
                  <a:lnTo>
                    <a:pt x="3232746" y="269062"/>
                  </a:lnTo>
                  <a:lnTo>
                    <a:pt x="3207839" y="298600"/>
                  </a:lnTo>
                  <a:lnTo>
                    <a:pt x="3170167" y="312367"/>
                  </a:lnTo>
                  <a:lnTo>
                    <a:pt x="3154661" y="313285"/>
                  </a:lnTo>
                  <a:close/>
                </a:path>
                <a:path w="3418204" h="419100">
                  <a:moveTo>
                    <a:pt x="3234746" y="264334"/>
                  </a:moveTo>
                  <a:lnTo>
                    <a:pt x="3154661" y="264334"/>
                  </a:lnTo>
                  <a:lnTo>
                    <a:pt x="3165327" y="263152"/>
                  </a:lnTo>
                  <a:lnTo>
                    <a:pt x="3174186" y="259606"/>
                  </a:lnTo>
                  <a:lnTo>
                    <a:pt x="3192987" y="222114"/>
                  </a:lnTo>
                  <a:lnTo>
                    <a:pt x="3195157" y="190018"/>
                  </a:lnTo>
                  <a:lnTo>
                    <a:pt x="3195157" y="154417"/>
                  </a:lnTo>
                  <a:lnTo>
                    <a:pt x="3190276" y="109569"/>
                  </a:lnTo>
                  <a:lnTo>
                    <a:pt x="3154661" y="80101"/>
                  </a:lnTo>
                  <a:lnTo>
                    <a:pt x="3234567" y="80101"/>
                  </a:lnTo>
                  <a:lnTo>
                    <a:pt x="3238323" y="89446"/>
                  </a:lnTo>
                  <a:lnTo>
                    <a:pt x="3336669" y="89446"/>
                  </a:lnTo>
                  <a:lnTo>
                    <a:pt x="3336669" y="136172"/>
                  </a:lnTo>
                  <a:lnTo>
                    <a:pt x="3246333" y="136172"/>
                  </a:lnTo>
                  <a:lnTo>
                    <a:pt x="3246629" y="138249"/>
                  </a:lnTo>
                  <a:lnTo>
                    <a:pt x="3246778" y="140251"/>
                  </a:lnTo>
                  <a:lnTo>
                    <a:pt x="3246778" y="205000"/>
                  </a:lnTo>
                  <a:lnTo>
                    <a:pt x="3246617" y="207165"/>
                  </a:lnTo>
                  <a:lnTo>
                    <a:pt x="3246333" y="209153"/>
                  </a:lnTo>
                  <a:lnTo>
                    <a:pt x="3336669" y="209153"/>
                  </a:lnTo>
                  <a:lnTo>
                    <a:pt x="3336669" y="255879"/>
                  </a:lnTo>
                  <a:lnTo>
                    <a:pt x="3238323" y="255879"/>
                  </a:lnTo>
                  <a:lnTo>
                    <a:pt x="3234746" y="264334"/>
                  </a:lnTo>
                  <a:close/>
                </a:path>
                <a:path w="3418204" h="419100">
                  <a:moveTo>
                    <a:pt x="3336669" y="209153"/>
                  </a:moveTo>
                  <a:lnTo>
                    <a:pt x="3283713" y="209153"/>
                  </a:lnTo>
                  <a:lnTo>
                    <a:pt x="3283713" y="136172"/>
                  </a:lnTo>
                  <a:lnTo>
                    <a:pt x="3336669" y="136172"/>
                  </a:lnTo>
                  <a:lnTo>
                    <a:pt x="3336669" y="209153"/>
                  </a:lnTo>
                  <a:close/>
                </a:path>
                <a:path w="3418204" h="419100">
                  <a:moveTo>
                    <a:pt x="3336669" y="393832"/>
                  </a:moveTo>
                  <a:lnTo>
                    <a:pt x="3283713" y="393832"/>
                  </a:lnTo>
                  <a:lnTo>
                    <a:pt x="3283713" y="255879"/>
                  </a:lnTo>
                  <a:lnTo>
                    <a:pt x="3336669" y="255879"/>
                  </a:lnTo>
                  <a:lnTo>
                    <a:pt x="3336669" y="393832"/>
                  </a:lnTo>
                  <a:close/>
                </a:path>
                <a:path w="3418204" h="419100">
                  <a:moveTo>
                    <a:pt x="3417661" y="413857"/>
                  </a:moveTo>
                  <a:lnTo>
                    <a:pt x="3364260" y="413857"/>
                  </a:lnTo>
                  <a:lnTo>
                    <a:pt x="3364260" y="0"/>
                  </a:lnTo>
                  <a:lnTo>
                    <a:pt x="3417661" y="0"/>
                  </a:lnTo>
                  <a:lnTo>
                    <a:pt x="3417661" y="4138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77847" y="1688137"/>
            <a:ext cx="1359535" cy="215265"/>
          </a:xfrm>
          <a:custGeom>
            <a:avLst/>
            <a:gdLst/>
            <a:ahLst/>
            <a:cxnLst/>
            <a:rect l="l" t="t" r="r" b="b"/>
            <a:pathLst>
              <a:path w="1359535" h="215264">
                <a:moveTo>
                  <a:pt x="51360" y="215161"/>
                </a:moveTo>
                <a:lnTo>
                  <a:pt x="33834" y="215161"/>
                </a:lnTo>
                <a:lnTo>
                  <a:pt x="25622" y="204421"/>
                </a:lnTo>
                <a:lnTo>
                  <a:pt x="8093" y="168739"/>
                </a:lnTo>
                <a:lnTo>
                  <a:pt x="470" y="127834"/>
                </a:lnTo>
                <a:lnTo>
                  <a:pt x="0" y="114144"/>
                </a:lnTo>
                <a:lnTo>
                  <a:pt x="0" y="103019"/>
                </a:lnTo>
                <a:lnTo>
                  <a:pt x="4525" y="61727"/>
                </a:lnTo>
                <a:lnTo>
                  <a:pt x="18561" y="24651"/>
                </a:lnTo>
                <a:lnTo>
                  <a:pt x="33796" y="2670"/>
                </a:lnTo>
                <a:lnTo>
                  <a:pt x="51360" y="2670"/>
                </a:lnTo>
                <a:lnTo>
                  <a:pt x="43628" y="15250"/>
                </a:lnTo>
                <a:lnTo>
                  <a:pt x="37119" y="27692"/>
                </a:lnTo>
                <a:lnTo>
                  <a:pt x="24757" y="64412"/>
                </a:lnTo>
                <a:lnTo>
                  <a:pt x="20877" y="103019"/>
                </a:lnTo>
                <a:lnTo>
                  <a:pt x="20877" y="114144"/>
                </a:lnTo>
                <a:lnTo>
                  <a:pt x="27461" y="163981"/>
                </a:lnTo>
                <a:lnTo>
                  <a:pt x="43373" y="201989"/>
                </a:lnTo>
                <a:lnTo>
                  <a:pt x="51360" y="215161"/>
                </a:lnTo>
                <a:close/>
              </a:path>
              <a:path w="1359535" h="215264">
                <a:moveTo>
                  <a:pt x="85928" y="65861"/>
                </a:moveTo>
                <a:lnTo>
                  <a:pt x="77393" y="50567"/>
                </a:lnTo>
                <a:lnTo>
                  <a:pt x="128562" y="18467"/>
                </a:lnTo>
                <a:lnTo>
                  <a:pt x="143254" y="18467"/>
                </a:lnTo>
                <a:lnTo>
                  <a:pt x="143254" y="42275"/>
                </a:lnTo>
                <a:lnTo>
                  <a:pt x="123229" y="42275"/>
                </a:lnTo>
                <a:lnTo>
                  <a:pt x="85928" y="65861"/>
                </a:lnTo>
                <a:close/>
              </a:path>
              <a:path w="1359535" h="215264">
                <a:moveTo>
                  <a:pt x="143254" y="183120"/>
                </a:moveTo>
                <a:lnTo>
                  <a:pt x="123229" y="183120"/>
                </a:lnTo>
                <a:lnTo>
                  <a:pt x="123229" y="42275"/>
                </a:lnTo>
                <a:lnTo>
                  <a:pt x="143254" y="42275"/>
                </a:lnTo>
                <a:lnTo>
                  <a:pt x="143254" y="183120"/>
                </a:lnTo>
                <a:close/>
              </a:path>
              <a:path w="1359535" h="215264">
                <a:moveTo>
                  <a:pt x="212811" y="215161"/>
                </a:moveTo>
                <a:lnTo>
                  <a:pt x="195320" y="215161"/>
                </a:lnTo>
                <a:lnTo>
                  <a:pt x="203292" y="201986"/>
                </a:lnTo>
                <a:lnTo>
                  <a:pt x="209929" y="189053"/>
                </a:lnTo>
                <a:lnTo>
                  <a:pt x="222089" y="151560"/>
                </a:lnTo>
                <a:lnTo>
                  <a:pt x="225803" y="114144"/>
                </a:lnTo>
                <a:lnTo>
                  <a:pt x="225803" y="103019"/>
                </a:lnTo>
                <a:lnTo>
                  <a:pt x="221914" y="64495"/>
                </a:lnTo>
                <a:lnTo>
                  <a:pt x="209541" y="27710"/>
                </a:lnTo>
                <a:lnTo>
                  <a:pt x="195320" y="2670"/>
                </a:lnTo>
                <a:lnTo>
                  <a:pt x="212849" y="2670"/>
                </a:lnTo>
                <a:lnTo>
                  <a:pt x="233931" y="36488"/>
                </a:lnTo>
                <a:lnTo>
                  <a:pt x="244686" y="75324"/>
                </a:lnTo>
                <a:lnTo>
                  <a:pt x="246680" y="114144"/>
                </a:lnTo>
                <a:lnTo>
                  <a:pt x="246209" y="127787"/>
                </a:lnTo>
                <a:lnTo>
                  <a:pt x="238569" y="168684"/>
                </a:lnTo>
                <a:lnTo>
                  <a:pt x="221024" y="204419"/>
                </a:lnTo>
                <a:lnTo>
                  <a:pt x="212811" y="215161"/>
                </a:lnTo>
                <a:close/>
              </a:path>
              <a:path w="1359535" h="215264">
                <a:moveTo>
                  <a:pt x="458320" y="197583"/>
                </a:moveTo>
                <a:lnTo>
                  <a:pt x="438294" y="197583"/>
                </a:lnTo>
                <a:lnTo>
                  <a:pt x="438294" y="91449"/>
                </a:lnTo>
                <a:lnTo>
                  <a:pt x="394238" y="91449"/>
                </a:lnTo>
                <a:lnTo>
                  <a:pt x="394238" y="72981"/>
                </a:lnTo>
                <a:lnTo>
                  <a:pt x="438294" y="72981"/>
                </a:lnTo>
                <a:lnTo>
                  <a:pt x="438294" y="4227"/>
                </a:lnTo>
                <a:lnTo>
                  <a:pt x="458320" y="4227"/>
                </a:lnTo>
                <a:lnTo>
                  <a:pt x="458320" y="197583"/>
                </a:lnTo>
                <a:close/>
              </a:path>
              <a:path w="1359535" h="215264">
                <a:moveTo>
                  <a:pt x="361085" y="152192"/>
                </a:moveTo>
                <a:lnTo>
                  <a:pt x="329490" y="152192"/>
                </a:lnTo>
                <a:lnTo>
                  <a:pt x="329490" y="19357"/>
                </a:lnTo>
                <a:lnTo>
                  <a:pt x="410704" y="19357"/>
                </a:lnTo>
                <a:lnTo>
                  <a:pt x="410704" y="37825"/>
                </a:lnTo>
                <a:lnTo>
                  <a:pt x="349738" y="37825"/>
                </a:lnTo>
                <a:lnTo>
                  <a:pt x="349738" y="133724"/>
                </a:lnTo>
                <a:lnTo>
                  <a:pt x="424731" y="133724"/>
                </a:lnTo>
                <a:lnTo>
                  <a:pt x="426279" y="147169"/>
                </a:lnTo>
                <a:lnTo>
                  <a:pt x="417561" y="148543"/>
                </a:lnTo>
                <a:lnTo>
                  <a:pt x="377681" y="151939"/>
                </a:lnTo>
                <a:lnTo>
                  <a:pt x="369501" y="152129"/>
                </a:lnTo>
                <a:lnTo>
                  <a:pt x="361085" y="152192"/>
                </a:lnTo>
                <a:close/>
              </a:path>
              <a:path w="1359535" h="215264">
                <a:moveTo>
                  <a:pt x="424731" y="133724"/>
                </a:moveTo>
                <a:lnTo>
                  <a:pt x="366537" y="133724"/>
                </a:lnTo>
                <a:lnTo>
                  <a:pt x="372382" y="133657"/>
                </a:lnTo>
                <a:lnTo>
                  <a:pt x="382191" y="133385"/>
                </a:lnTo>
                <a:lnTo>
                  <a:pt x="424193" y="129052"/>
                </a:lnTo>
                <a:lnTo>
                  <a:pt x="424731" y="133724"/>
                </a:lnTo>
                <a:close/>
              </a:path>
              <a:path w="1359535" h="215264">
                <a:moveTo>
                  <a:pt x="498370" y="207596"/>
                </a:moveTo>
                <a:lnTo>
                  <a:pt x="478345" y="207596"/>
                </a:lnTo>
                <a:lnTo>
                  <a:pt x="478345" y="0"/>
                </a:lnTo>
                <a:lnTo>
                  <a:pt x="498370" y="0"/>
                </a:lnTo>
                <a:lnTo>
                  <a:pt x="498370" y="207596"/>
                </a:lnTo>
                <a:close/>
              </a:path>
              <a:path w="1359535" h="215264">
                <a:moveTo>
                  <a:pt x="696844" y="207596"/>
                </a:moveTo>
                <a:lnTo>
                  <a:pt x="676596" y="207596"/>
                </a:lnTo>
                <a:lnTo>
                  <a:pt x="676596" y="0"/>
                </a:lnTo>
                <a:lnTo>
                  <a:pt x="696844" y="0"/>
                </a:lnTo>
                <a:lnTo>
                  <a:pt x="696844" y="207596"/>
                </a:lnTo>
                <a:close/>
              </a:path>
              <a:path w="1359535" h="215264">
                <a:moveTo>
                  <a:pt x="588262" y="157755"/>
                </a:moveTo>
                <a:lnTo>
                  <a:pt x="549562" y="141470"/>
                </a:lnTo>
                <a:lnTo>
                  <a:pt x="535751" y="96344"/>
                </a:lnTo>
                <a:lnTo>
                  <a:pt x="535751" y="75206"/>
                </a:lnTo>
                <a:lnTo>
                  <a:pt x="549558" y="30368"/>
                </a:lnTo>
                <a:lnTo>
                  <a:pt x="588262" y="14240"/>
                </a:lnTo>
                <a:lnTo>
                  <a:pt x="600004" y="15256"/>
                </a:lnTo>
                <a:lnTo>
                  <a:pt x="610366" y="18305"/>
                </a:lnTo>
                <a:lnTo>
                  <a:pt x="619348" y="23387"/>
                </a:lnTo>
                <a:lnTo>
                  <a:pt x="626950" y="30502"/>
                </a:lnTo>
                <a:lnTo>
                  <a:pt x="628750" y="33153"/>
                </a:lnTo>
                <a:lnTo>
                  <a:pt x="583402" y="33153"/>
                </a:lnTo>
                <a:lnTo>
                  <a:pt x="578961" y="33985"/>
                </a:lnTo>
                <a:lnTo>
                  <a:pt x="555554" y="69822"/>
                </a:lnTo>
                <a:lnTo>
                  <a:pt x="555554" y="102020"/>
                </a:lnTo>
                <a:lnTo>
                  <a:pt x="578937" y="138241"/>
                </a:lnTo>
                <a:lnTo>
                  <a:pt x="583371" y="139065"/>
                </a:lnTo>
                <a:lnTo>
                  <a:pt x="628563" y="139065"/>
                </a:lnTo>
                <a:lnTo>
                  <a:pt x="626908" y="141491"/>
                </a:lnTo>
                <a:lnTo>
                  <a:pt x="619302" y="148607"/>
                </a:lnTo>
                <a:lnTo>
                  <a:pt x="610325" y="153689"/>
                </a:lnTo>
                <a:lnTo>
                  <a:pt x="599974" y="156738"/>
                </a:lnTo>
                <a:lnTo>
                  <a:pt x="588262" y="157755"/>
                </a:lnTo>
                <a:close/>
              </a:path>
              <a:path w="1359535" h="215264">
                <a:moveTo>
                  <a:pt x="628563" y="139065"/>
                </a:moveTo>
                <a:lnTo>
                  <a:pt x="593127" y="139065"/>
                </a:lnTo>
                <a:lnTo>
                  <a:pt x="597550" y="138241"/>
                </a:lnTo>
                <a:lnTo>
                  <a:pt x="605511" y="134945"/>
                </a:lnTo>
                <a:lnTo>
                  <a:pt x="620961" y="69822"/>
                </a:lnTo>
                <a:lnTo>
                  <a:pt x="620149" y="62944"/>
                </a:lnTo>
                <a:lnTo>
                  <a:pt x="593101" y="33153"/>
                </a:lnTo>
                <a:lnTo>
                  <a:pt x="628750" y="33153"/>
                </a:lnTo>
                <a:lnTo>
                  <a:pt x="640759" y="75206"/>
                </a:lnTo>
                <a:lnTo>
                  <a:pt x="640773" y="96344"/>
                </a:lnTo>
                <a:lnTo>
                  <a:pt x="639904" y="109997"/>
                </a:lnTo>
                <a:lnTo>
                  <a:pt x="637302" y="122072"/>
                </a:lnTo>
                <a:lnTo>
                  <a:pt x="632968" y="132571"/>
                </a:lnTo>
                <a:lnTo>
                  <a:pt x="628563" y="139065"/>
                </a:lnTo>
                <a:close/>
              </a:path>
              <a:path w="1359535" h="215264">
                <a:moveTo>
                  <a:pt x="903328" y="207596"/>
                </a:moveTo>
                <a:lnTo>
                  <a:pt x="883302" y="207596"/>
                </a:lnTo>
                <a:lnTo>
                  <a:pt x="883302" y="93229"/>
                </a:lnTo>
                <a:lnTo>
                  <a:pt x="842139" y="93229"/>
                </a:lnTo>
                <a:lnTo>
                  <a:pt x="842139" y="74761"/>
                </a:lnTo>
                <a:lnTo>
                  <a:pt x="883302" y="74761"/>
                </a:lnTo>
                <a:lnTo>
                  <a:pt x="883302" y="0"/>
                </a:lnTo>
                <a:lnTo>
                  <a:pt x="903328" y="0"/>
                </a:lnTo>
                <a:lnTo>
                  <a:pt x="903328" y="207596"/>
                </a:lnTo>
                <a:close/>
              </a:path>
              <a:path w="1359535" h="215264">
                <a:moveTo>
                  <a:pt x="786513" y="155530"/>
                </a:moveTo>
                <a:lnTo>
                  <a:pt x="744015" y="155530"/>
                </a:lnTo>
                <a:lnTo>
                  <a:pt x="744015" y="16465"/>
                </a:lnTo>
                <a:lnTo>
                  <a:pt x="841249" y="16465"/>
                </a:lnTo>
                <a:lnTo>
                  <a:pt x="841249" y="34710"/>
                </a:lnTo>
                <a:lnTo>
                  <a:pt x="764263" y="34710"/>
                </a:lnTo>
                <a:lnTo>
                  <a:pt x="764263" y="75428"/>
                </a:lnTo>
                <a:lnTo>
                  <a:pt x="833461" y="75428"/>
                </a:lnTo>
                <a:lnTo>
                  <a:pt x="833461" y="93674"/>
                </a:lnTo>
                <a:lnTo>
                  <a:pt x="764263" y="93674"/>
                </a:lnTo>
                <a:lnTo>
                  <a:pt x="764263" y="137062"/>
                </a:lnTo>
                <a:lnTo>
                  <a:pt x="860427" y="137062"/>
                </a:lnTo>
                <a:lnTo>
                  <a:pt x="861942" y="150294"/>
                </a:lnTo>
                <a:lnTo>
                  <a:pt x="823299" y="154518"/>
                </a:lnTo>
                <a:lnTo>
                  <a:pt x="795535" y="155467"/>
                </a:lnTo>
                <a:lnTo>
                  <a:pt x="786513" y="155530"/>
                </a:lnTo>
                <a:close/>
              </a:path>
              <a:path w="1359535" h="215264">
                <a:moveTo>
                  <a:pt x="860427" y="137062"/>
                </a:moveTo>
                <a:lnTo>
                  <a:pt x="790518" y="137062"/>
                </a:lnTo>
                <a:lnTo>
                  <a:pt x="798532" y="137001"/>
                </a:lnTo>
                <a:lnTo>
                  <a:pt x="806607" y="136819"/>
                </a:lnTo>
                <a:lnTo>
                  <a:pt x="849888" y="133518"/>
                </a:lnTo>
                <a:lnTo>
                  <a:pt x="859866" y="132167"/>
                </a:lnTo>
                <a:lnTo>
                  <a:pt x="860427" y="137062"/>
                </a:lnTo>
                <a:close/>
              </a:path>
              <a:path w="1359535" h="215264">
                <a:moveTo>
                  <a:pt x="1157650" y="105689"/>
                </a:moveTo>
                <a:lnTo>
                  <a:pt x="1137624" y="105689"/>
                </a:lnTo>
                <a:lnTo>
                  <a:pt x="1137624" y="0"/>
                </a:lnTo>
                <a:lnTo>
                  <a:pt x="1157650" y="0"/>
                </a:lnTo>
                <a:lnTo>
                  <a:pt x="1157650" y="105689"/>
                </a:lnTo>
                <a:close/>
              </a:path>
              <a:path w="1359535" h="215264">
                <a:moveTo>
                  <a:pt x="1054188" y="99236"/>
                </a:moveTo>
                <a:lnTo>
                  <a:pt x="1039032" y="99236"/>
                </a:lnTo>
                <a:lnTo>
                  <a:pt x="1032090" y="98085"/>
                </a:lnTo>
                <a:lnTo>
                  <a:pt x="996068" y="67698"/>
                </a:lnTo>
                <a:lnTo>
                  <a:pt x="994777" y="62250"/>
                </a:lnTo>
                <a:lnTo>
                  <a:pt x="994777" y="41079"/>
                </a:lnTo>
                <a:lnTo>
                  <a:pt x="1019438" y="10027"/>
                </a:lnTo>
                <a:lnTo>
                  <a:pt x="1039074" y="4227"/>
                </a:lnTo>
                <a:lnTo>
                  <a:pt x="1054148" y="4227"/>
                </a:lnTo>
                <a:lnTo>
                  <a:pt x="1088444" y="20939"/>
                </a:lnTo>
                <a:lnTo>
                  <a:pt x="1089660" y="22472"/>
                </a:lnTo>
                <a:lnTo>
                  <a:pt x="1041864" y="22472"/>
                </a:lnTo>
                <a:lnTo>
                  <a:pt x="1037480" y="23176"/>
                </a:lnTo>
                <a:lnTo>
                  <a:pt x="1014357" y="44700"/>
                </a:lnTo>
                <a:lnTo>
                  <a:pt x="1014357" y="58796"/>
                </a:lnTo>
                <a:lnTo>
                  <a:pt x="1041827" y="80991"/>
                </a:lnTo>
                <a:lnTo>
                  <a:pt x="1089622" y="80991"/>
                </a:lnTo>
                <a:lnTo>
                  <a:pt x="1088378" y="82562"/>
                </a:lnTo>
                <a:lnTo>
                  <a:pt x="1079158" y="90375"/>
                </a:lnTo>
                <a:lnTo>
                  <a:pt x="1073706" y="93480"/>
                </a:lnTo>
                <a:lnTo>
                  <a:pt x="1061118" y="98085"/>
                </a:lnTo>
                <a:lnTo>
                  <a:pt x="1054188" y="99236"/>
                </a:lnTo>
                <a:close/>
              </a:path>
              <a:path w="1359535" h="215264">
                <a:moveTo>
                  <a:pt x="1089622" y="80991"/>
                </a:moveTo>
                <a:lnTo>
                  <a:pt x="1051392" y="80991"/>
                </a:lnTo>
                <a:lnTo>
                  <a:pt x="1055763" y="80295"/>
                </a:lnTo>
                <a:lnTo>
                  <a:pt x="1063698" y="77511"/>
                </a:lnTo>
                <a:lnTo>
                  <a:pt x="1078873" y="58796"/>
                </a:lnTo>
                <a:lnTo>
                  <a:pt x="1078872" y="44700"/>
                </a:lnTo>
                <a:lnTo>
                  <a:pt x="1051353" y="22472"/>
                </a:lnTo>
                <a:lnTo>
                  <a:pt x="1089660" y="22472"/>
                </a:lnTo>
                <a:lnTo>
                  <a:pt x="1092032" y="25462"/>
                </a:lnTo>
                <a:lnTo>
                  <a:pt x="1097177" y="35753"/>
                </a:lnTo>
                <a:lnTo>
                  <a:pt x="1098452" y="41079"/>
                </a:lnTo>
                <a:lnTo>
                  <a:pt x="1098452" y="62250"/>
                </a:lnTo>
                <a:lnTo>
                  <a:pt x="1097167" y="67641"/>
                </a:lnTo>
                <a:lnTo>
                  <a:pt x="1091973" y="78024"/>
                </a:lnTo>
                <a:lnTo>
                  <a:pt x="1089622" y="80991"/>
                </a:lnTo>
                <a:close/>
              </a:path>
              <a:path w="1359535" h="215264">
                <a:moveTo>
                  <a:pt x="1065635" y="208263"/>
                </a:moveTo>
                <a:lnTo>
                  <a:pt x="1016360" y="208263"/>
                </a:lnTo>
                <a:lnTo>
                  <a:pt x="1016360" y="152192"/>
                </a:lnTo>
                <a:lnTo>
                  <a:pt x="1067313" y="152192"/>
                </a:lnTo>
                <a:lnTo>
                  <a:pt x="1067313" y="131054"/>
                </a:lnTo>
                <a:lnTo>
                  <a:pt x="1015247" y="131054"/>
                </a:lnTo>
                <a:lnTo>
                  <a:pt x="1015247" y="113477"/>
                </a:lnTo>
                <a:lnTo>
                  <a:pt x="1086448" y="113477"/>
                </a:lnTo>
                <a:lnTo>
                  <a:pt x="1086448" y="169325"/>
                </a:lnTo>
                <a:lnTo>
                  <a:pt x="1035495" y="169325"/>
                </a:lnTo>
                <a:lnTo>
                  <a:pt x="1035495" y="190685"/>
                </a:lnTo>
                <a:lnTo>
                  <a:pt x="1101793" y="190685"/>
                </a:lnTo>
                <a:lnTo>
                  <a:pt x="1102914" y="205319"/>
                </a:lnTo>
                <a:lnTo>
                  <a:pt x="1096069" y="206232"/>
                </a:lnTo>
                <a:lnTo>
                  <a:pt x="1088784" y="206951"/>
                </a:lnTo>
                <a:lnTo>
                  <a:pt x="1073332" y="208001"/>
                </a:lnTo>
                <a:lnTo>
                  <a:pt x="1065635" y="208263"/>
                </a:lnTo>
                <a:close/>
              </a:path>
              <a:path w="1359535" h="215264">
                <a:moveTo>
                  <a:pt x="1157650" y="210488"/>
                </a:moveTo>
                <a:lnTo>
                  <a:pt x="1137847" y="210488"/>
                </a:lnTo>
                <a:lnTo>
                  <a:pt x="1137847" y="131277"/>
                </a:lnTo>
                <a:lnTo>
                  <a:pt x="1094014" y="131277"/>
                </a:lnTo>
                <a:lnTo>
                  <a:pt x="1094014" y="113477"/>
                </a:lnTo>
                <a:lnTo>
                  <a:pt x="1157650" y="113477"/>
                </a:lnTo>
                <a:lnTo>
                  <a:pt x="1157650" y="210488"/>
                </a:lnTo>
                <a:close/>
              </a:path>
              <a:path w="1359535" h="215264">
                <a:moveTo>
                  <a:pt x="1101793" y="190685"/>
                </a:moveTo>
                <a:lnTo>
                  <a:pt x="1035495" y="190685"/>
                </a:lnTo>
                <a:lnTo>
                  <a:pt x="1064089" y="190685"/>
                </a:lnTo>
                <a:lnTo>
                  <a:pt x="1067283" y="190616"/>
                </a:lnTo>
                <a:lnTo>
                  <a:pt x="1101589" y="188015"/>
                </a:lnTo>
                <a:lnTo>
                  <a:pt x="1101793" y="190685"/>
                </a:lnTo>
                <a:close/>
              </a:path>
              <a:path w="1359535" h="215264">
                <a:moveTo>
                  <a:pt x="1359461" y="207596"/>
                </a:moveTo>
                <a:lnTo>
                  <a:pt x="1339213" y="207596"/>
                </a:lnTo>
                <a:lnTo>
                  <a:pt x="1339213" y="0"/>
                </a:lnTo>
                <a:lnTo>
                  <a:pt x="1359461" y="0"/>
                </a:lnTo>
                <a:lnTo>
                  <a:pt x="1359461" y="207596"/>
                </a:lnTo>
                <a:close/>
              </a:path>
              <a:path w="1359535" h="215264">
                <a:moveTo>
                  <a:pt x="1207887" y="161315"/>
                </a:moveTo>
                <a:lnTo>
                  <a:pt x="1198145" y="145806"/>
                </a:lnTo>
                <a:lnTo>
                  <a:pt x="1210664" y="138294"/>
                </a:lnTo>
                <a:lnTo>
                  <a:pt x="1221750" y="131431"/>
                </a:lnTo>
                <a:lnTo>
                  <a:pt x="1257922" y="104805"/>
                </a:lnTo>
                <a:lnTo>
                  <a:pt x="1274242" y="69050"/>
                </a:lnTo>
                <a:lnTo>
                  <a:pt x="1274242" y="37603"/>
                </a:lnTo>
                <a:lnTo>
                  <a:pt x="1200370" y="37603"/>
                </a:lnTo>
                <a:lnTo>
                  <a:pt x="1200370" y="19135"/>
                </a:lnTo>
                <a:lnTo>
                  <a:pt x="1294045" y="19135"/>
                </a:lnTo>
                <a:lnTo>
                  <a:pt x="1293983" y="69050"/>
                </a:lnTo>
                <a:lnTo>
                  <a:pt x="1283029" y="106200"/>
                </a:lnTo>
                <a:lnTo>
                  <a:pt x="1253424" y="133530"/>
                </a:lnTo>
                <a:lnTo>
                  <a:pt x="1217259" y="156163"/>
                </a:lnTo>
                <a:lnTo>
                  <a:pt x="1207887" y="161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468" y="2023872"/>
            <a:ext cx="7115555" cy="264871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51821" y="2067829"/>
            <a:ext cx="4233545" cy="12877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2546350">
              <a:lnSpc>
                <a:spcPct val="100299"/>
              </a:lnSpc>
              <a:spcBef>
                <a:spcPts val="125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import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numpy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as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35" b="1">
                <a:solidFill>
                  <a:srgbClr val="FF0000"/>
                </a:solidFill>
                <a:latin typeface="BIZ UDGothic"/>
                <a:cs typeface="BIZ UDGothic"/>
              </a:rPr>
              <a:t>np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import</a:t>
            </a:r>
            <a:r>
              <a:rPr dirty="0" sz="1350" spc="6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pandas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as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BIZ UDGothic"/>
                <a:cs typeface="BIZ UDGothic"/>
              </a:rPr>
              <a:t>pd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#</a:t>
            </a:r>
            <a:r>
              <a:rPr dirty="0" sz="1350" spc="5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Malgun Gothic"/>
                <a:cs typeface="Malgun Gothic"/>
              </a:rPr>
              <a:t>데이터</a:t>
            </a:r>
            <a:r>
              <a:rPr dirty="0" sz="1350" spc="2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Malgun Gothic"/>
                <a:cs typeface="Malgun Gothic"/>
              </a:rPr>
              <a:t>읽기</a:t>
            </a:r>
            <a:endParaRPr sz="1350">
              <a:latin typeface="Malgun Gothic"/>
              <a:cs typeface="Malgun Gothic"/>
            </a:endParaRPr>
          </a:p>
          <a:p>
            <a:pPr marL="12700" marR="5080">
              <a:lnSpc>
                <a:spcPct val="102200"/>
              </a:lnSpc>
              <a:spcBef>
                <a:spcPts val="55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alcohol</a:t>
            </a:r>
            <a:r>
              <a:rPr dirty="0" sz="1350" spc="6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pd.read_csv("c:/data/mva/alcohol.csv") alcohol.head()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Out[1]: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51821" y="3329564"/>
            <a:ext cx="728345" cy="12877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64490">
              <a:lnSpc>
                <a:spcPct val="100000"/>
              </a:lnSpc>
              <a:spcBef>
                <a:spcPts val="130"/>
              </a:spcBef>
            </a:pP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TYPE</a:t>
            </a:r>
            <a:endParaRPr sz="1350">
              <a:latin typeface="BIZ UDGothic"/>
              <a:cs typeface="BIZ UDGothic"/>
            </a:endParaRPr>
          </a:p>
          <a:p>
            <a:pPr marL="275590" indent="-262890">
              <a:lnSpc>
                <a:spcPct val="100000"/>
              </a:lnSpc>
              <a:spcBef>
                <a:spcPts val="35"/>
              </a:spcBef>
              <a:buAutoNum type="arabicPlain"/>
              <a:tabLst>
                <a:tab pos="274955" algn="l"/>
                <a:tab pos="275590" algn="l"/>
              </a:tabLst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typeA</a:t>
            </a:r>
            <a:endParaRPr sz="1350">
              <a:latin typeface="BIZ UDGothic"/>
              <a:cs typeface="BIZ UDGothic"/>
            </a:endParaRPr>
          </a:p>
          <a:p>
            <a:pPr marL="275590" indent="-262890">
              <a:lnSpc>
                <a:spcPct val="100000"/>
              </a:lnSpc>
              <a:spcBef>
                <a:spcPts val="35"/>
              </a:spcBef>
              <a:buAutoNum type="arabicPlain"/>
              <a:tabLst>
                <a:tab pos="274955" algn="l"/>
                <a:tab pos="275590" algn="l"/>
              </a:tabLst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typeA</a:t>
            </a:r>
            <a:endParaRPr sz="1350">
              <a:latin typeface="BIZ UDGothic"/>
              <a:cs typeface="BIZ UDGothic"/>
            </a:endParaRPr>
          </a:p>
          <a:p>
            <a:pPr marL="275590" indent="-262890">
              <a:lnSpc>
                <a:spcPct val="100000"/>
              </a:lnSpc>
              <a:spcBef>
                <a:spcPts val="35"/>
              </a:spcBef>
              <a:buAutoNum type="arabicPlain"/>
              <a:tabLst>
                <a:tab pos="274955" algn="l"/>
                <a:tab pos="275590" algn="l"/>
              </a:tabLst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typeA</a:t>
            </a:r>
            <a:endParaRPr sz="1350">
              <a:latin typeface="BIZ UDGothic"/>
              <a:cs typeface="BIZ UDGothic"/>
            </a:endParaRPr>
          </a:p>
          <a:p>
            <a:pPr marL="275590" indent="-262890">
              <a:lnSpc>
                <a:spcPct val="100000"/>
              </a:lnSpc>
              <a:spcBef>
                <a:spcPts val="40"/>
              </a:spcBef>
              <a:buAutoNum type="arabicPlain"/>
              <a:tabLst>
                <a:tab pos="274955" algn="l"/>
                <a:tab pos="275590" algn="l"/>
              </a:tabLst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typeA</a:t>
            </a:r>
            <a:endParaRPr sz="1350">
              <a:latin typeface="BIZ UDGothic"/>
              <a:cs typeface="BIZ UDGothic"/>
            </a:endParaRPr>
          </a:p>
          <a:p>
            <a:pPr marL="275590" indent="-262890">
              <a:lnSpc>
                <a:spcPct val="100000"/>
              </a:lnSpc>
              <a:spcBef>
                <a:spcPts val="35"/>
              </a:spcBef>
              <a:buAutoNum type="arabicPlain"/>
              <a:tabLst>
                <a:tab pos="274955" algn="l"/>
                <a:tab pos="275590" algn="l"/>
              </a:tabLst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typeA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29874" y="3329564"/>
            <a:ext cx="463550" cy="1287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960" marR="5080" indent="-88265">
              <a:lnSpc>
                <a:spcPct val="102200"/>
              </a:lnSpc>
              <a:spcBef>
                <a:spcPts val="95"/>
              </a:spcBef>
            </a:pP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MEOH 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3.0</a:t>
            </a:r>
            <a:endParaRPr sz="1350">
              <a:latin typeface="BIZ UDGothic"/>
              <a:cs typeface="BIZ UDGothic"/>
            </a:endParaRPr>
          </a:p>
          <a:p>
            <a:pPr marL="98425">
              <a:lnSpc>
                <a:spcPct val="100000"/>
              </a:lnSpc>
              <a:spcBef>
                <a:spcPts val="35"/>
              </a:spcBef>
            </a:pP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23.0</a:t>
            </a:r>
            <a:endParaRPr sz="1350">
              <a:latin typeface="BIZ UDGothic"/>
              <a:cs typeface="BIZ UDGothic"/>
            </a:endParaRPr>
          </a:p>
          <a:p>
            <a:pPr marL="98425">
              <a:lnSpc>
                <a:spcPct val="100000"/>
              </a:lnSpc>
              <a:spcBef>
                <a:spcPts val="35"/>
              </a:spcBef>
            </a:pP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65.0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279.0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292.0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41531" y="3329564"/>
            <a:ext cx="465455" cy="1287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01600" marR="5080" indent="-635">
              <a:lnSpc>
                <a:spcPct val="102200"/>
              </a:lnSpc>
              <a:spcBef>
                <a:spcPts val="95"/>
              </a:spcBef>
            </a:pP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ACET 15.0</a:t>
            </a:r>
            <a:endParaRPr sz="1350">
              <a:latin typeface="BIZ UDGothic"/>
              <a:cs typeface="BIZ UDGothic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13.0</a:t>
            </a:r>
            <a:endParaRPr sz="1350">
              <a:latin typeface="BIZ UDGothic"/>
              <a:cs typeface="BIZ UDGothic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96.0</a:t>
            </a:r>
            <a:endParaRPr sz="1350">
              <a:latin typeface="BIZ UDGothic"/>
              <a:cs typeface="BIZ UDGothic"/>
            </a:endParaRPr>
          </a:p>
          <a:p>
            <a:pPr algn="r" marR="5080">
              <a:lnSpc>
                <a:spcPct val="100000"/>
              </a:lnSpc>
              <a:spcBef>
                <a:spcPts val="40"/>
              </a:spcBef>
            </a:pP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66.0</a:t>
            </a:r>
            <a:endParaRPr sz="1350">
              <a:latin typeface="BIZ UDGothic"/>
              <a:cs typeface="BIZ UDGothic"/>
            </a:endParaRPr>
          </a:p>
          <a:p>
            <a:pPr algn="r" marR="5080">
              <a:lnSpc>
                <a:spcPct val="100000"/>
              </a:lnSpc>
              <a:spcBef>
                <a:spcPts val="35"/>
              </a:spcBef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210.0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56311" y="3329564"/>
            <a:ext cx="2043430" cy="1287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2200"/>
              </a:lnSpc>
              <a:spcBef>
                <a:spcPts val="95"/>
              </a:spcBef>
              <a:tabLst>
                <a:tab pos="450215" algn="l"/>
                <a:tab pos="538480" algn="l"/>
                <a:tab pos="975994" algn="l"/>
                <a:tab pos="1066165" algn="l"/>
                <a:tab pos="1501775" algn="l"/>
                <a:tab pos="1677670" algn="l"/>
              </a:tabLst>
            </a:pP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BU1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MEPR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ACAL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LNPRO1 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0.2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	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9.0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	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9.0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	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5.86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538480" algn="l"/>
                <a:tab pos="1066165" algn="l"/>
                <a:tab pos="1677670" algn="l"/>
              </a:tabLst>
            </a:pP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0.8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9.0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2.0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6.67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538480" algn="l"/>
                <a:tab pos="1066165" algn="l"/>
                <a:tab pos="1677670" algn="l"/>
              </a:tabLst>
            </a:pP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0.4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9.0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4.0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5.31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450850" algn="l"/>
                <a:tab pos="1066165" algn="l"/>
                <a:tab pos="1677670" algn="l"/>
              </a:tabLst>
            </a:pP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0.9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36.0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4.8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5.45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450850" algn="l"/>
                <a:tab pos="1066165" algn="l"/>
                <a:tab pos="1677670" algn="l"/>
              </a:tabLst>
            </a:pP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1.1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34.0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5" b="1">
                <a:solidFill>
                  <a:srgbClr val="1F497C"/>
                </a:solidFill>
                <a:latin typeface="BIZ UDGothic"/>
                <a:cs typeface="BIZ UDGothic"/>
              </a:rPr>
              <a:t>8.0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	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4.08</a:t>
            </a:r>
            <a:endParaRPr sz="1350">
              <a:latin typeface="BIZ UDGothic"/>
              <a:cs typeface="BIZ UDGothic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425305" y="1088129"/>
              <a:ext cx="1899920" cy="295910"/>
            </a:xfrm>
            <a:custGeom>
              <a:avLst/>
              <a:gdLst/>
              <a:ahLst/>
              <a:cxnLst/>
              <a:rect l="l" t="t" r="r" b="b"/>
              <a:pathLst>
                <a:path w="1899920" h="295909">
                  <a:moveTo>
                    <a:pt x="173297" y="57765"/>
                  </a:moveTo>
                  <a:lnTo>
                    <a:pt x="3139" y="57765"/>
                  </a:lnTo>
                  <a:lnTo>
                    <a:pt x="3139" y="25743"/>
                  </a:lnTo>
                  <a:lnTo>
                    <a:pt x="173297" y="25743"/>
                  </a:lnTo>
                  <a:lnTo>
                    <a:pt x="173297" y="57765"/>
                  </a:lnTo>
                  <a:close/>
                </a:path>
                <a:path w="1899920" h="295909">
                  <a:moveTo>
                    <a:pt x="69695" y="183657"/>
                  </a:moveTo>
                  <a:lnTo>
                    <a:pt x="30766" y="183657"/>
                  </a:lnTo>
                  <a:lnTo>
                    <a:pt x="30766" y="57765"/>
                  </a:lnTo>
                  <a:lnTo>
                    <a:pt x="69695" y="57765"/>
                  </a:lnTo>
                  <a:lnTo>
                    <a:pt x="69695" y="183657"/>
                  </a:lnTo>
                  <a:close/>
                </a:path>
                <a:path w="1899920" h="295909">
                  <a:moveTo>
                    <a:pt x="67811" y="215679"/>
                  </a:moveTo>
                  <a:lnTo>
                    <a:pt x="0" y="215679"/>
                  </a:lnTo>
                  <a:lnTo>
                    <a:pt x="0" y="183657"/>
                  </a:lnTo>
                  <a:lnTo>
                    <a:pt x="106113" y="183657"/>
                  </a:lnTo>
                  <a:lnTo>
                    <a:pt x="106113" y="57765"/>
                  </a:lnTo>
                  <a:lnTo>
                    <a:pt x="145042" y="57765"/>
                  </a:lnTo>
                  <a:lnTo>
                    <a:pt x="145042" y="182401"/>
                  </a:lnTo>
                  <a:lnTo>
                    <a:pt x="178829" y="182401"/>
                  </a:lnTo>
                  <a:lnTo>
                    <a:pt x="156854" y="213952"/>
                  </a:lnTo>
                  <a:lnTo>
                    <a:pt x="83401" y="215640"/>
                  </a:lnTo>
                  <a:lnTo>
                    <a:pt x="67811" y="215679"/>
                  </a:lnTo>
                  <a:close/>
                </a:path>
                <a:path w="1899920" h="295909">
                  <a:moveTo>
                    <a:pt x="178829" y="182401"/>
                  </a:moveTo>
                  <a:lnTo>
                    <a:pt x="145042" y="182401"/>
                  </a:lnTo>
                  <a:lnTo>
                    <a:pt x="150483" y="182192"/>
                  </a:lnTo>
                  <a:lnTo>
                    <a:pt x="156030" y="181878"/>
                  </a:lnTo>
                  <a:lnTo>
                    <a:pt x="178634" y="180203"/>
                  </a:lnTo>
                  <a:lnTo>
                    <a:pt x="178829" y="182401"/>
                  </a:lnTo>
                  <a:close/>
                </a:path>
                <a:path w="1899920" h="295909">
                  <a:moveTo>
                    <a:pt x="231376" y="291967"/>
                  </a:moveTo>
                  <a:lnTo>
                    <a:pt x="191505" y="291967"/>
                  </a:lnTo>
                  <a:lnTo>
                    <a:pt x="191505" y="0"/>
                  </a:lnTo>
                  <a:lnTo>
                    <a:pt x="231376" y="0"/>
                  </a:lnTo>
                  <a:lnTo>
                    <a:pt x="231376" y="102659"/>
                  </a:lnTo>
                  <a:lnTo>
                    <a:pt x="271561" y="102659"/>
                  </a:lnTo>
                  <a:lnTo>
                    <a:pt x="271561" y="137193"/>
                  </a:lnTo>
                  <a:lnTo>
                    <a:pt x="231376" y="137193"/>
                  </a:lnTo>
                  <a:lnTo>
                    <a:pt x="231376" y="291967"/>
                  </a:lnTo>
                  <a:close/>
                </a:path>
                <a:path w="1899920" h="295909">
                  <a:moveTo>
                    <a:pt x="356640" y="223214"/>
                  </a:moveTo>
                  <a:lnTo>
                    <a:pt x="315445" y="213481"/>
                  </a:lnTo>
                  <a:lnTo>
                    <a:pt x="287955" y="180105"/>
                  </a:lnTo>
                  <a:lnTo>
                    <a:pt x="281293" y="138763"/>
                  </a:lnTo>
                  <a:lnTo>
                    <a:pt x="281293" y="103915"/>
                  </a:lnTo>
                  <a:lnTo>
                    <a:pt x="287955" y="62661"/>
                  </a:lnTo>
                  <a:lnTo>
                    <a:pt x="315445" y="29196"/>
                  </a:lnTo>
                  <a:lnTo>
                    <a:pt x="356640" y="19464"/>
                  </a:lnTo>
                  <a:lnTo>
                    <a:pt x="366323" y="19856"/>
                  </a:lnTo>
                  <a:lnTo>
                    <a:pt x="404006" y="33278"/>
                  </a:lnTo>
                  <a:lnTo>
                    <a:pt x="421518" y="54312"/>
                  </a:lnTo>
                  <a:lnTo>
                    <a:pt x="356640" y="54312"/>
                  </a:lnTo>
                  <a:lnTo>
                    <a:pt x="347310" y="55175"/>
                  </a:lnTo>
                  <a:lnTo>
                    <a:pt x="321439" y="85157"/>
                  </a:lnTo>
                  <a:lnTo>
                    <a:pt x="319281" y="108624"/>
                  </a:lnTo>
                  <a:lnTo>
                    <a:pt x="319281" y="134054"/>
                  </a:lnTo>
                  <a:lnTo>
                    <a:pt x="327914" y="174552"/>
                  </a:lnTo>
                  <a:lnTo>
                    <a:pt x="356640" y="188366"/>
                  </a:lnTo>
                  <a:lnTo>
                    <a:pt x="421536" y="188366"/>
                  </a:lnTo>
                  <a:lnTo>
                    <a:pt x="418654" y="193448"/>
                  </a:lnTo>
                  <a:lnTo>
                    <a:pt x="383512" y="219682"/>
                  </a:lnTo>
                  <a:lnTo>
                    <a:pt x="366323" y="222821"/>
                  </a:lnTo>
                  <a:lnTo>
                    <a:pt x="356640" y="223214"/>
                  </a:lnTo>
                  <a:close/>
                </a:path>
                <a:path w="1899920" h="295909">
                  <a:moveTo>
                    <a:pt x="421536" y="188366"/>
                  </a:moveTo>
                  <a:lnTo>
                    <a:pt x="356640" y="188366"/>
                  </a:lnTo>
                  <a:lnTo>
                    <a:pt x="365970" y="187503"/>
                  </a:lnTo>
                  <a:lnTo>
                    <a:pt x="373868" y="184912"/>
                  </a:lnTo>
                  <a:lnTo>
                    <a:pt x="393460" y="146592"/>
                  </a:lnTo>
                  <a:lnTo>
                    <a:pt x="393999" y="134054"/>
                  </a:lnTo>
                  <a:lnTo>
                    <a:pt x="393999" y="108624"/>
                  </a:lnTo>
                  <a:lnTo>
                    <a:pt x="385366" y="68125"/>
                  </a:lnTo>
                  <a:lnTo>
                    <a:pt x="356640" y="54312"/>
                  </a:lnTo>
                  <a:lnTo>
                    <a:pt x="421518" y="54312"/>
                  </a:lnTo>
                  <a:lnTo>
                    <a:pt x="431721" y="94977"/>
                  </a:lnTo>
                  <a:lnTo>
                    <a:pt x="431986" y="103915"/>
                  </a:lnTo>
                  <a:lnTo>
                    <a:pt x="431986" y="138763"/>
                  </a:lnTo>
                  <a:lnTo>
                    <a:pt x="425325" y="180105"/>
                  </a:lnTo>
                  <a:lnTo>
                    <a:pt x="422293" y="187032"/>
                  </a:lnTo>
                  <a:lnTo>
                    <a:pt x="421536" y="188366"/>
                  </a:lnTo>
                  <a:close/>
                </a:path>
                <a:path w="1899920" h="295909">
                  <a:moveTo>
                    <a:pt x="512356" y="291967"/>
                  </a:moveTo>
                  <a:lnTo>
                    <a:pt x="472485" y="291967"/>
                  </a:lnTo>
                  <a:lnTo>
                    <a:pt x="472485" y="0"/>
                  </a:lnTo>
                  <a:lnTo>
                    <a:pt x="512356" y="0"/>
                  </a:lnTo>
                  <a:lnTo>
                    <a:pt x="512356" y="291967"/>
                  </a:lnTo>
                  <a:close/>
                </a:path>
                <a:path w="1899920" h="295909">
                  <a:moveTo>
                    <a:pt x="784859" y="207830"/>
                  </a:moveTo>
                  <a:lnTo>
                    <a:pt x="746872" y="207830"/>
                  </a:lnTo>
                  <a:lnTo>
                    <a:pt x="746872" y="97636"/>
                  </a:lnTo>
                  <a:lnTo>
                    <a:pt x="715478" y="97636"/>
                  </a:lnTo>
                  <a:lnTo>
                    <a:pt x="715478" y="64044"/>
                  </a:lnTo>
                  <a:lnTo>
                    <a:pt x="746872" y="64044"/>
                  </a:lnTo>
                  <a:lnTo>
                    <a:pt x="746872" y="0"/>
                  </a:lnTo>
                  <a:lnTo>
                    <a:pt x="784859" y="0"/>
                  </a:lnTo>
                  <a:lnTo>
                    <a:pt x="784859" y="207830"/>
                  </a:lnTo>
                  <a:close/>
                </a:path>
                <a:path w="1899920" h="295909">
                  <a:moveTo>
                    <a:pt x="552227" y="177692"/>
                  </a:moveTo>
                  <a:lnTo>
                    <a:pt x="526484" y="155402"/>
                  </a:lnTo>
                  <a:lnTo>
                    <a:pt x="532135" y="148914"/>
                  </a:lnTo>
                  <a:lnTo>
                    <a:pt x="537472" y="142530"/>
                  </a:lnTo>
                  <a:lnTo>
                    <a:pt x="547596" y="129868"/>
                  </a:lnTo>
                  <a:lnTo>
                    <a:pt x="552436" y="123379"/>
                  </a:lnTo>
                  <a:lnTo>
                    <a:pt x="557250" y="116473"/>
                  </a:lnTo>
                  <a:lnTo>
                    <a:pt x="560390" y="112077"/>
                  </a:lnTo>
                  <a:lnTo>
                    <a:pt x="572633" y="74509"/>
                  </a:lnTo>
                  <a:lnTo>
                    <a:pt x="572633" y="13813"/>
                  </a:lnTo>
                  <a:lnTo>
                    <a:pt x="609993" y="13813"/>
                  </a:lnTo>
                  <a:lnTo>
                    <a:pt x="609996" y="74509"/>
                  </a:lnTo>
                  <a:lnTo>
                    <a:pt x="621923" y="111450"/>
                  </a:lnTo>
                  <a:lnTo>
                    <a:pt x="624957" y="115374"/>
                  </a:lnTo>
                  <a:lnTo>
                    <a:pt x="628306" y="119769"/>
                  </a:lnTo>
                  <a:lnTo>
                    <a:pt x="630190" y="122019"/>
                  </a:lnTo>
                  <a:lnTo>
                    <a:pt x="632283" y="124321"/>
                  </a:lnTo>
                  <a:lnTo>
                    <a:pt x="712828" y="124321"/>
                  </a:lnTo>
                  <a:lnTo>
                    <a:pt x="713061" y="124635"/>
                  </a:lnTo>
                  <a:lnTo>
                    <a:pt x="591784" y="124635"/>
                  </a:lnTo>
                  <a:lnTo>
                    <a:pt x="591365" y="125891"/>
                  </a:lnTo>
                  <a:lnTo>
                    <a:pt x="590266" y="128036"/>
                  </a:lnTo>
                  <a:lnTo>
                    <a:pt x="586708" y="134106"/>
                  </a:lnTo>
                  <a:lnTo>
                    <a:pt x="583831" y="138239"/>
                  </a:lnTo>
                  <a:lnTo>
                    <a:pt x="579854" y="143472"/>
                  </a:lnTo>
                  <a:lnTo>
                    <a:pt x="576924" y="147658"/>
                  </a:lnTo>
                  <a:lnTo>
                    <a:pt x="573052" y="152733"/>
                  </a:lnTo>
                  <a:lnTo>
                    <a:pt x="563424" y="164663"/>
                  </a:lnTo>
                  <a:lnTo>
                    <a:pt x="558087" y="170994"/>
                  </a:lnTo>
                  <a:lnTo>
                    <a:pt x="552227" y="177692"/>
                  </a:lnTo>
                  <a:close/>
                </a:path>
                <a:path w="1899920" h="295909">
                  <a:moveTo>
                    <a:pt x="712828" y="124321"/>
                  </a:moveTo>
                  <a:lnTo>
                    <a:pt x="632283" y="124321"/>
                  </a:lnTo>
                  <a:lnTo>
                    <a:pt x="634376" y="122019"/>
                  </a:lnTo>
                  <a:lnTo>
                    <a:pt x="636259" y="119769"/>
                  </a:lnTo>
                  <a:lnTo>
                    <a:pt x="641178" y="113333"/>
                  </a:lnTo>
                  <a:lnTo>
                    <a:pt x="642643" y="111450"/>
                  </a:lnTo>
                  <a:lnTo>
                    <a:pt x="645188" y="108049"/>
                  </a:lnTo>
                  <a:lnTo>
                    <a:pt x="654573" y="13813"/>
                  </a:lnTo>
                  <a:lnTo>
                    <a:pt x="691932" y="13813"/>
                  </a:lnTo>
                  <a:lnTo>
                    <a:pt x="691932" y="74509"/>
                  </a:lnTo>
                  <a:lnTo>
                    <a:pt x="692141" y="78852"/>
                  </a:lnTo>
                  <a:lnTo>
                    <a:pt x="707315" y="116473"/>
                  </a:lnTo>
                  <a:lnTo>
                    <a:pt x="712129" y="123379"/>
                  </a:lnTo>
                  <a:lnTo>
                    <a:pt x="712828" y="124321"/>
                  </a:lnTo>
                  <a:close/>
                </a:path>
                <a:path w="1899920" h="295909">
                  <a:moveTo>
                    <a:pt x="632597" y="171727"/>
                  </a:moveTo>
                  <a:lnTo>
                    <a:pt x="631969" y="171727"/>
                  </a:lnTo>
                  <a:lnTo>
                    <a:pt x="626946" y="166704"/>
                  </a:lnTo>
                  <a:lnTo>
                    <a:pt x="600156" y="137088"/>
                  </a:lnTo>
                  <a:lnTo>
                    <a:pt x="592098" y="124635"/>
                  </a:lnTo>
                  <a:lnTo>
                    <a:pt x="672781" y="124635"/>
                  </a:lnTo>
                  <a:lnTo>
                    <a:pt x="642486" y="161628"/>
                  </a:lnTo>
                  <a:lnTo>
                    <a:pt x="632597" y="171727"/>
                  </a:lnTo>
                  <a:close/>
                </a:path>
                <a:path w="1899920" h="295909">
                  <a:moveTo>
                    <a:pt x="709513" y="174552"/>
                  </a:moveTo>
                  <a:lnTo>
                    <a:pt x="684711" y="143472"/>
                  </a:lnTo>
                  <a:lnTo>
                    <a:pt x="680735" y="138239"/>
                  </a:lnTo>
                  <a:lnTo>
                    <a:pt x="677909" y="134106"/>
                  </a:lnTo>
                  <a:lnTo>
                    <a:pt x="674484" y="127879"/>
                  </a:lnTo>
                  <a:lnTo>
                    <a:pt x="673514" y="125891"/>
                  </a:lnTo>
                  <a:lnTo>
                    <a:pt x="673095" y="124635"/>
                  </a:lnTo>
                  <a:lnTo>
                    <a:pt x="713061" y="124635"/>
                  </a:lnTo>
                  <a:lnTo>
                    <a:pt x="717026" y="129972"/>
                  </a:lnTo>
                  <a:lnTo>
                    <a:pt x="726571" y="142007"/>
                  </a:lnTo>
                  <a:lnTo>
                    <a:pt x="731070" y="147449"/>
                  </a:lnTo>
                  <a:lnTo>
                    <a:pt x="735256" y="152262"/>
                  </a:lnTo>
                  <a:lnTo>
                    <a:pt x="709513" y="174552"/>
                  </a:lnTo>
                  <a:close/>
                </a:path>
                <a:path w="1899920" h="295909">
                  <a:moveTo>
                    <a:pt x="789569" y="288828"/>
                  </a:moveTo>
                  <a:lnTo>
                    <a:pt x="593981" y="288828"/>
                  </a:lnTo>
                  <a:lnTo>
                    <a:pt x="593981" y="191191"/>
                  </a:lnTo>
                  <a:lnTo>
                    <a:pt x="633852" y="191191"/>
                  </a:lnTo>
                  <a:lnTo>
                    <a:pt x="633852" y="254922"/>
                  </a:lnTo>
                  <a:lnTo>
                    <a:pt x="789569" y="254922"/>
                  </a:lnTo>
                  <a:lnTo>
                    <a:pt x="789569" y="288828"/>
                  </a:lnTo>
                  <a:close/>
                </a:path>
                <a:path w="1899920" h="295909">
                  <a:moveTo>
                    <a:pt x="1023457" y="49917"/>
                  </a:moveTo>
                  <a:lnTo>
                    <a:pt x="863031" y="49917"/>
                  </a:lnTo>
                  <a:lnTo>
                    <a:pt x="863031" y="17580"/>
                  </a:lnTo>
                  <a:lnTo>
                    <a:pt x="1023457" y="17580"/>
                  </a:lnTo>
                  <a:lnTo>
                    <a:pt x="1023457" y="49917"/>
                  </a:lnTo>
                  <a:close/>
                </a:path>
                <a:path w="1899920" h="295909">
                  <a:moveTo>
                    <a:pt x="861148" y="166704"/>
                  </a:moveTo>
                  <a:lnTo>
                    <a:pt x="861148" y="134368"/>
                  </a:lnTo>
                  <a:lnTo>
                    <a:pt x="888461" y="134368"/>
                  </a:lnTo>
                  <a:lnTo>
                    <a:pt x="888461" y="49917"/>
                  </a:lnTo>
                  <a:lnTo>
                    <a:pt x="926762" y="49917"/>
                  </a:lnTo>
                  <a:lnTo>
                    <a:pt x="926762" y="134054"/>
                  </a:lnTo>
                  <a:lnTo>
                    <a:pt x="1031682" y="134054"/>
                  </a:lnTo>
                  <a:lnTo>
                    <a:pt x="982732" y="164153"/>
                  </a:lnTo>
                  <a:lnTo>
                    <a:pt x="903844" y="166390"/>
                  </a:lnTo>
                  <a:lnTo>
                    <a:pt x="861148" y="166704"/>
                  </a:lnTo>
                  <a:close/>
                </a:path>
                <a:path w="1899920" h="295909">
                  <a:moveTo>
                    <a:pt x="1031682" y="134054"/>
                  </a:moveTo>
                  <a:lnTo>
                    <a:pt x="926762" y="134054"/>
                  </a:lnTo>
                  <a:lnTo>
                    <a:pt x="960668" y="133112"/>
                  </a:lnTo>
                  <a:lnTo>
                    <a:pt x="960668" y="49917"/>
                  </a:lnTo>
                  <a:lnTo>
                    <a:pt x="998969" y="49917"/>
                  </a:lnTo>
                  <a:lnTo>
                    <a:pt x="998969" y="131542"/>
                  </a:lnTo>
                  <a:lnTo>
                    <a:pt x="1031481" y="131542"/>
                  </a:lnTo>
                  <a:lnTo>
                    <a:pt x="1031682" y="134054"/>
                  </a:lnTo>
                  <a:close/>
                </a:path>
                <a:path w="1899920" h="295909">
                  <a:moveTo>
                    <a:pt x="1031481" y="131542"/>
                  </a:moveTo>
                  <a:lnTo>
                    <a:pt x="998969" y="131542"/>
                  </a:lnTo>
                  <a:lnTo>
                    <a:pt x="1004202" y="131123"/>
                  </a:lnTo>
                  <a:lnTo>
                    <a:pt x="1009486" y="130757"/>
                  </a:lnTo>
                  <a:lnTo>
                    <a:pt x="1020160" y="130129"/>
                  </a:lnTo>
                  <a:lnTo>
                    <a:pt x="1031305" y="129344"/>
                  </a:lnTo>
                  <a:lnTo>
                    <a:pt x="1031481" y="131542"/>
                  </a:lnTo>
                  <a:close/>
                </a:path>
                <a:path w="1899920" h="295909">
                  <a:moveTo>
                    <a:pt x="1088443" y="207830"/>
                  </a:moveTo>
                  <a:lnTo>
                    <a:pt x="1048886" y="207830"/>
                  </a:lnTo>
                  <a:lnTo>
                    <a:pt x="1048886" y="0"/>
                  </a:lnTo>
                  <a:lnTo>
                    <a:pt x="1088443" y="0"/>
                  </a:lnTo>
                  <a:lnTo>
                    <a:pt x="1088443" y="78485"/>
                  </a:lnTo>
                  <a:lnTo>
                    <a:pt x="1126744" y="78485"/>
                  </a:lnTo>
                  <a:lnTo>
                    <a:pt x="1126744" y="113019"/>
                  </a:lnTo>
                  <a:lnTo>
                    <a:pt x="1088443" y="113019"/>
                  </a:lnTo>
                  <a:lnTo>
                    <a:pt x="1088443" y="207830"/>
                  </a:lnTo>
                  <a:close/>
                </a:path>
                <a:path w="1899920" h="295909">
                  <a:moveTo>
                    <a:pt x="1095350" y="288828"/>
                  </a:moveTo>
                  <a:lnTo>
                    <a:pt x="906670" y="288828"/>
                  </a:lnTo>
                  <a:lnTo>
                    <a:pt x="906670" y="192133"/>
                  </a:lnTo>
                  <a:lnTo>
                    <a:pt x="946541" y="192133"/>
                  </a:lnTo>
                  <a:lnTo>
                    <a:pt x="946541" y="254922"/>
                  </a:lnTo>
                  <a:lnTo>
                    <a:pt x="1095350" y="254922"/>
                  </a:lnTo>
                  <a:lnTo>
                    <a:pt x="1095350" y="288828"/>
                  </a:lnTo>
                  <a:close/>
                </a:path>
                <a:path w="1899920" h="295909">
                  <a:moveTo>
                    <a:pt x="1374760" y="294793"/>
                  </a:moveTo>
                  <a:lnTo>
                    <a:pt x="1182940" y="294793"/>
                  </a:lnTo>
                  <a:lnTo>
                    <a:pt x="1182940" y="212540"/>
                  </a:lnTo>
                  <a:lnTo>
                    <a:pt x="1327669" y="212540"/>
                  </a:lnTo>
                  <a:lnTo>
                    <a:pt x="1327669" y="191819"/>
                  </a:lnTo>
                  <a:lnTo>
                    <a:pt x="1181371" y="191819"/>
                  </a:lnTo>
                  <a:lnTo>
                    <a:pt x="1181371" y="160739"/>
                  </a:lnTo>
                  <a:lnTo>
                    <a:pt x="1365970" y="160739"/>
                  </a:lnTo>
                  <a:lnTo>
                    <a:pt x="1365970" y="242364"/>
                  </a:lnTo>
                  <a:lnTo>
                    <a:pt x="1221242" y="242364"/>
                  </a:lnTo>
                  <a:lnTo>
                    <a:pt x="1221242" y="263398"/>
                  </a:lnTo>
                  <a:lnTo>
                    <a:pt x="1374760" y="263398"/>
                  </a:lnTo>
                  <a:lnTo>
                    <a:pt x="1374760" y="294793"/>
                  </a:lnTo>
                  <a:close/>
                </a:path>
                <a:path w="1899920" h="295909">
                  <a:moveTo>
                    <a:pt x="1274298" y="138763"/>
                  </a:moveTo>
                  <a:lnTo>
                    <a:pt x="1135849" y="138763"/>
                  </a:lnTo>
                  <a:lnTo>
                    <a:pt x="1135849" y="8476"/>
                  </a:lnTo>
                  <a:lnTo>
                    <a:pt x="1174150" y="8476"/>
                  </a:lnTo>
                  <a:lnTo>
                    <a:pt x="1174150" y="44893"/>
                  </a:lnTo>
                  <a:lnTo>
                    <a:pt x="1274298" y="44893"/>
                  </a:lnTo>
                  <a:lnTo>
                    <a:pt x="1274298" y="77230"/>
                  </a:lnTo>
                  <a:lnTo>
                    <a:pt x="1174150" y="77230"/>
                  </a:lnTo>
                  <a:lnTo>
                    <a:pt x="1174150" y="106427"/>
                  </a:lnTo>
                  <a:lnTo>
                    <a:pt x="1274298" y="106427"/>
                  </a:lnTo>
                  <a:lnTo>
                    <a:pt x="1274298" y="138763"/>
                  </a:lnTo>
                  <a:close/>
                </a:path>
                <a:path w="1899920" h="295909">
                  <a:moveTo>
                    <a:pt x="1274298" y="44893"/>
                  </a:moveTo>
                  <a:lnTo>
                    <a:pt x="1235997" y="44893"/>
                  </a:lnTo>
                  <a:lnTo>
                    <a:pt x="1235997" y="8476"/>
                  </a:lnTo>
                  <a:lnTo>
                    <a:pt x="1274298" y="8476"/>
                  </a:lnTo>
                  <a:lnTo>
                    <a:pt x="1274298" y="44893"/>
                  </a:lnTo>
                  <a:close/>
                </a:path>
                <a:path w="1899920" h="295909">
                  <a:moveTo>
                    <a:pt x="1274298" y="106427"/>
                  </a:moveTo>
                  <a:lnTo>
                    <a:pt x="1235997" y="106427"/>
                  </a:lnTo>
                  <a:lnTo>
                    <a:pt x="1235997" y="77230"/>
                  </a:lnTo>
                  <a:lnTo>
                    <a:pt x="1274298" y="77230"/>
                  </a:lnTo>
                  <a:lnTo>
                    <a:pt x="1274298" y="106427"/>
                  </a:lnTo>
                  <a:close/>
                </a:path>
                <a:path w="1899920" h="295909">
                  <a:moveTo>
                    <a:pt x="1365970" y="147553"/>
                  </a:moveTo>
                  <a:lnTo>
                    <a:pt x="1326727" y="147553"/>
                  </a:lnTo>
                  <a:lnTo>
                    <a:pt x="1326727" y="118984"/>
                  </a:lnTo>
                  <a:lnTo>
                    <a:pt x="1288740" y="118984"/>
                  </a:lnTo>
                  <a:lnTo>
                    <a:pt x="1288740" y="86020"/>
                  </a:lnTo>
                  <a:lnTo>
                    <a:pt x="1326727" y="86020"/>
                  </a:lnTo>
                  <a:lnTo>
                    <a:pt x="1326727" y="64672"/>
                  </a:lnTo>
                  <a:lnTo>
                    <a:pt x="1288740" y="64672"/>
                  </a:lnTo>
                  <a:lnTo>
                    <a:pt x="1288740" y="31708"/>
                  </a:lnTo>
                  <a:lnTo>
                    <a:pt x="1326727" y="31708"/>
                  </a:lnTo>
                  <a:lnTo>
                    <a:pt x="1326727" y="0"/>
                  </a:lnTo>
                  <a:lnTo>
                    <a:pt x="1365970" y="0"/>
                  </a:lnTo>
                  <a:lnTo>
                    <a:pt x="1365970" y="147553"/>
                  </a:lnTo>
                  <a:close/>
                </a:path>
                <a:path w="1899920" h="295909">
                  <a:moveTo>
                    <a:pt x="1899674" y="170785"/>
                  </a:moveTo>
                  <a:lnTo>
                    <a:pt x="1860118" y="170785"/>
                  </a:lnTo>
                  <a:lnTo>
                    <a:pt x="1860118" y="90729"/>
                  </a:lnTo>
                  <a:lnTo>
                    <a:pt x="1808631" y="90729"/>
                  </a:lnTo>
                  <a:lnTo>
                    <a:pt x="1808631" y="57137"/>
                  </a:lnTo>
                  <a:lnTo>
                    <a:pt x="1860118" y="57137"/>
                  </a:lnTo>
                  <a:lnTo>
                    <a:pt x="1860118" y="0"/>
                  </a:lnTo>
                  <a:lnTo>
                    <a:pt x="1899674" y="0"/>
                  </a:lnTo>
                  <a:lnTo>
                    <a:pt x="1899674" y="170785"/>
                  </a:lnTo>
                  <a:close/>
                </a:path>
                <a:path w="1899920" h="295909">
                  <a:moveTo>
                    <a:pt x="1620578" y="124949"/>
                  </a:moveTo>
                  <a:lnTo>
                    <a:pt x="1427817" y="124949"/>
                  </a:lnTo>
                  <a:lnTo>
                    <a:pt x="1427817" y="6278"/>
                  </a:lnTo>
                  <a:lnTo>
                    <a:pt x="1467060" y="6278"/>
                  </a:lnTo>
                  <a:lnTo>
                    <a:pt x="1467060" y="35789"/>
                  </a:lnTo>
                  <a:lnTo>
                    <a:pt x="1620578" y="35789"/>
                  </a:lnTo>
                  <a:lnTo>
                    <a:pt x="1620578" y="68439"/>
                  </a:lnTo>
                  <a:lnTo>
                    <a:pt x="1467060" y="68439"/>
                  </a:lnTo>
                  <a:lnTo>
                    <a:pt x="1467060" y="92299"/>
                  </a:lnTo>
                  <a:lnTo>
                    <a:pt x="1620578" y="92299"/>
                  </a:lnTo>
                  <a:lnTo>
                    <a:pt x="1620578" y="124949"/>
                  </a:lnTo>
                  <a:close/>
                </a:path>
                <a:path w="1899920" h="295909">
                  <a:moveTo>
                    <a:pt x="1620578" y="35789"/>
                  </a:moveTo>
                  <a:lnTo>
                    <a:pt x="1581335" y="35789"/>
                  </a:lnTo>
                  <a:lnTo>
                    <a:pt x="1581335" y="6278"/>
                  </a:lnTo>
                  <a:lnTo>
                    <a:pt x="1620578" y="6278"/>
                  </a:lnTo>
                  <a:lnTo>
                    <a:pt x="1620578" y="35789"/>
                  </a:lnTo>
                  <a:close/>
                </a:path>
                <a:path w="1899920" h="295909">
                  <a:moveTo>
                    <a:pt x="1679914" y="170471"/>
                  </a:moveTo>
                  <a:lnTo>
                    <a:pt x="1655426" y="141588"/>
                  </a:lnTo>
                  <a:lnTo>
                    <a:pt x="1661558" y="136791"/>
                  </a:lnTo>
                  <a:lnTo>
                    <a:pt x="1667709" y="131817"/>
                  </a:lnTo>
                  <a:lnTo>
                    <a:pt x="1697877" y="105357"/>
                  </a:lnTo>
                  <a:lnTo>
                    <a:pt x="1721757" y="72364"/>
                  </a:lnTo>
                  <a:lnTo>
                    <a:pt x="1724494" y="51172"/>
                  </a:lnTo>
                  <a:lnTo>
                    <a:pt x="1724494" y="10988"/>
                  </a:lnTo>
                  <a:lnTo>
                    <a:pt x="1764679" y="10988"/>
                  </a:lnTo>
                  <a:lnTo>
                    <a:pt x="1764796" y="57137"/>
                  </a:lnTo>
                  <a:lnTo>
                    <a:pt x="1780899" y="93450"/>
                  </a:lnTo>
                  <a:lnTo>
                    <a:pt x="1798341" y="107996"/>
                  </a:lnTo>
                  <a:lnTo>
                    <a:pt x="1745842" y="107996"/>
                  </a:lnTo>
                  <a:lnTo>
                    <a:pt x="1726691" y="130286"/>
                  </a:lnTo>
                  <a:lnTo>
                    <a:pt x="1721354" y="135250"/>
                  </a:lnTo>
                  <a:lnTo>
                    <a:pt x="1693649" y="159248"/>
                  </a:lnTo>
                  <a:lnTo>
                    <a:pt x="1679914" y="170471"/>
                  </a:lnTo>
                  <a:close/>
                </a:path>
                <a:path w="1899920" h="295909">
                  <a:moveTo>
                    <a:pt x="1620578" y="92299"/>
                  </a:moveTo>
                  <a:lnTo>
                    <a:pt x="1581335" y="92299"/>
                  </a:lnTo>
                  <a:lnTo>
                    <a:pt x="1581335" y="68439"/>
                  </a:lnTo>
                  <a:lnTo>
                    <a:pt x="1620578" y="68439"/>
                  </a:lnTo>
                  <a:lnTo>
                    <a:pt x="1620578" y="92299"/>
                  </a:lnTo>
                  <a:close/>
                </a:path>
                <a:path w="1899920" h="295909">
                  <a:moveTo>
                    <a:pt x="1808003" y="160111"/>
                  </a:moveTo>
                  <a:lnTo>
                    <a:pt x="1772645" y="133190"/>
                  </a:lnTo>
                  <a:lnTo>
                    <a:pt x="1767190" y="128717"/>
                  </a:lnTo>
                  <a:lnTo>
                    <a:pt x="1761748" y="124321"/>
                  </a:lnTo>
                  <a:lnTo>
                    <a:pt x="1757144" y="120449"/>
                  </a:lnTo>
                  <a:lnTo>
                    <a:pt x="1749609" y="113752"/>
                  </a:lnTo>
                  <a:lnTo>
                    <a:pt x="1747202" y="110717"/>
                  </a:lnTo>
                  <a:lnTo>
                    <a:pt x="1746156" y="107996"/>
                  </a:lnTo>
                  <a:lnTo>
                    <a:pt x="1798341" y="107996"/>
                  </a:lnTo>
                  <a:lnTo>
                    <a:pt x="1802215" y="111077"/>
                  </a:lnTo>
                  <a:lnTo>
                    <a:pt x="1808003" y="115531"/>
                  </a:lnTo>
                  <a:lnTo>
                    <a:pt x="1819540" y="124164"/>
                  </a:lnTo>
                  <a:lnTo>
                    <a:pt x="1830921" y="132484"/>
                  </a:lnTo>
                  <a:lnTo>
                    <a:pt x="1808003" y="160111"/>
                  </a:lnTo>
                  <a:close/>
                </a:path>
                <a:path w="1899920" h="295909">
                  <a:moveTo>
                    <a:pt x="1657938" y="180831"/>
                  </a:moveTo>
                  <a:lnTo>
                    <a:pt x="1390457" y="180831"/>
                  </a:lnTo>
                  <a:lnTo>
                    <a:pt x="1390457" y="147553"/>
                  </a:lnTo>
                  <a:lnTo>
                    <a:pt x="1657938" y="147553"/>
                  </a:lnTo>
                  <a:lnTo>
                    <a:pt x="1657938" y="180831"/>
                  </a:lnTo>
                  <a:close/>
                </a:path>
                <a:path w="1899920" h="295909">
                  <a:moveTo>
                    <a:pt x="1548371" y="228865"/>
                  </a:moveTo>
                  <a:lnTo>
                    <a:pt x="1508814" y="228865"/>
                  </a:lnTo>
                  <a:lnTo>
                    <a:pt x="1508814" y="180831"/>
                  </a:lnTo>
                  <a:lnTo>
                    <a:pt x="1548371" y="180831"/>
                  </a:lnTo>
                  <a:lnTo>
                    <a:pt x="1548371" y="228865"/>
                  </a:lnTo>
                  <a:close/>
                </a:path>
                <a:path w="1899920" h="295909">
                  <a:moveTo>
                    <a:pt x="1899674" y="295421"/>
                  </a:moveTo>
                  <a:lnTo>
                    <a:pt x="1860118" y="295421"/>
                  </a:lnTo>
                  <a:lnTo>
                    <a:pt x="1860118" y="217563"/>
                  </a:lnTo>
                  <a:lnTo>
                    <a:pt x="1706285" y="217563"/>
                  </a:lnTo>
                  <a:lnTo>
                    <a:pt x="1706285" y="183971"/>
                  </a:lnTo>
                  <a:lnTo>
                    <a:pt x="1899674" y="183971"/>
                  </a:lnTo>
                  <a:lnTo>
                    <a:pt x="1899674" y="295421"/>
                  </a:lnTo>
                  <a:close/>
                </a:path>
                <a:path w="1899920" h="295909">
                  <a:moveTo>
                    <a:pt x="1626229" y="288828"/>
                  </a:moveTo>
                  <a:lnTo>
                    <a:pt x="1428131" y="288828"/>
                  </a:lnTo>
                  <a:lnTo>
                    <a:pt x="1428131" y="206261"/>
                  </a:lnTo>
                  <a:lnTo>
                    <a:pt x="1467688" y="206261"/>
                  </a:lnTo>
                  <a:lnTo>
                    <a:pt x="1467688" y="255236"/>
                  </a:lnTo>
                  <a:lnTo>
                    <a:pt x="1626229" y="255236"/>
                  </a:lnTo>
                  <a:lnTo>
                    <a:pt x="1626229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609" y="1652982"/>
            <a:ext cx="1971347" cy="21516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468" y="1920240"/>
            <a:ext cx="7115555" cy="48386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51821" y="1956237"/>
            <a:ext cx="1690370" cy="66484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#</a:t>
            </a:r>
            <a:r>
              <a:rPr dirty="0" sz="1350" spc="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Malgun Gothic"/>
                <a:cs typeface="Malgun Gothic"/>
              </a:rPr>
              <a:t>기술통계량</a:t>
            </a:r>
            <a:r>
              <a:rPr dirty="0" sz="1350" spc="29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Malgun Gothic"/>
                <a:cs typeface="Malgun Gothic"/>
              </a:rPr>
              <a:t>구하기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alcohol.describe() </a:t>
            </a: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Out[2]:</a:t>
            </a:r>
            <a:endParaRPr sz="1350">
              <a:latin typeface="BIZ UDGothic"/>
              <a:cs typeface="BIZ UDGothic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132771" y="2632324"/>
          <a:ext cx="6551930" cy="1852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165"/>
                <a:gridCol w="1139824"/>
                <a:gridCol w="1051560"/>
                <a:gridCol w="964564"/>
                <a:gridCol w="963930"/>
                <a:gridCol w="964564"/>
                <a:gridCol w="908049"/>
              </a:tblGrid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415"/>
                        </a:lnSpc>
                      </a:pPr>
                      <a:r>
                        <a:rPr dirty="0" sz="1350" spc="-2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MEOH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415"/>
                        </a:lnSpc>
                      </a:pPr>
                      <a:r>
                        <a:rPr dirty="0" sz="1350" spc="-2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ACET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9375">
                        <a:lnSpc>
                          <a:spcPts val="141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BU1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1415"/>
                        </a:lnSpc>
                      </a:pPr>
                      <a:r>
                        <a:rPr dirty="0" sz="1350" spc="-2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MEPR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415"/>
                        </a:lnSpc>
                      </a:pPr>
                      <a:r>
                        <a:rPr dirty="0" sz="1350" spc="-2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ACAL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LNPRO1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count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77.000000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77.000000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874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77.000000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77.000000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77.000000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77.000000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spc="-2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mean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845.629870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211.666234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874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14.741558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35.755844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12.505195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5.300519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ts val="1560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std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329.673058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114.766325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874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8.831513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14.535460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5.326594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1.108275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ts val="1560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min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3.000000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13.000000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874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0.200000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9.000000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60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3.300000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25%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620.000000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127.000000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874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9.300000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26.000000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8.600000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4.280000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50%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910.000000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181.000000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874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33.000000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11.000000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5.260000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3175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75%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1087.000000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287.000000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874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20.000000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46.000000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15.000000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6.220000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9240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max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1548.000000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495.000000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8740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30.000000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72.000000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28.000000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8.010000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151874" y="4487650"/>
            <a:ext cx="2205990" cy="566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00"/>
              </a:spcBef>
            </a:pPr>
            <a:r>
              <a:rPr dirty="0" sz="1150" b="1">
                <a:solidFill>
                  <a:srgbClr val="FF0000"/>
                </a:solidFill>
                <a:latin typeface="BIZ UDGothic"/>
                <a:cs typeface="BIZ UDGothic"/>
              </a:rPr>
              <a:t>als_stat</a:t>
            </a:r>
            <a:r>
              <a:rPr dirty="0" sz="1150" spc="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150" spc="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FF0000"/>
                </a:solidFill>
                <a:latin typeface="BIZ UDGothic"/>
                <a:cs typeface="BIZ UDGothic"/>
              </a:rPr>
              <a:t>alcohol.describe() als_stat.loc["mean"]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50" spc="-10" b="1">
                <a:solidFill>
                  <a:srgbClr val="1F497C"/>
                </a:solidFill>
                <a:latin typeface="BIZ UDGothic"/>
                <a:cs typeface="BIZ UDGothic"/>
              </a:rPr>
              <a:t>Out[6]:</a:t>
            </a:r>
            <a:endParaRPr sz="1150">
              <a:latin typeface="BIZ UDGothic"/>
              <a:cs typeface="BIZ UDGothic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132824" y="5062600"/>
          <a:ext cx="1566545" cy="1050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095"/>
                <a:gridCol w="933450"/>
              </a:tblGrid>
              <a:tr h="165100">
                <a:tc>
                  <a:txBody>
                    <a:bodyPr/>
                    <a:lstStyle/>
                    <a:p>
                      <a:pPr marL="31750">
                        <a:lnSpc>
                          <a:spcPts val="1200"/>
                        </a:lnSpc>
                      </a:pPr>
                      <a:r>
                        <a:rPr dirty="0" sz="1150" spc="-2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MEOH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00"/>
                        </a:lnSpc>
                      </a:pPr>
                      <a:r>
                        <a:rPr dirty="0" sz="11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845.629870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dirty="0" sz="1150" spc="-2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ACET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211.666234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BU1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14.741558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MEPR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35.755844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dirty="0" sz="1150" spc="-2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ACAL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12.505195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65100">
                <a:tc>
                  <a:txBody>
                    <a:bodyPr/>
                    <a:lstStyle/>
                    <a:p>
                      <a:pPr marL="31750">
                        <a:lnSpc>
                          <a:spcPts val="1200"/>
                        </a:lnSpc>
                      </a:pPr>
                      <a:r>
                        <a:rPr dirty="0" sz="11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LNPRO1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00"/>
                        </a:lnSpc>
                      </a:pPr>
                      <a:r>
                        <a:rPr dirty="0" sz="11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5.300519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151874" y="6110747"/>
            <a:ext cx="1979295" cy="566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00"/>
              </a:spcBef>
            </a:pPr>
            <a:r>
              <a:rPr dirty="0" sz="1150" b="1">
                <a:solidFill>
                  <a:srgbClr val="1F497C"/>
                </a:solidFill>
                <a:latin typeface="BIZ UDGothic"/>
                <a:cs typeface="BIZ UDGothic"/>
              </a:rPr>
              <a:t>Name:</a:t>
            </a:r>
            <a:r>
              <a:rPr dirty="0" sz="1150" spc="80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1F497C"/>
                </a:solidFill>
                <a:latin typeface="BIZ UDGothic"/>
                <a:cs typeface="BIZ UDGothic"/>
              </a:rPr>
              <a:t>mean,</a:t>
            </a:r>
            <a:r>
              <a:rPr dirty="0" sz="1150" spc="90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1F497C"/>
                </a:solidFill>
                <a:latin typeface="BIZ UDGothic"/>
                <a:cs typeface="BIZ UDGothic"/>
              </a:rPr>
              <a:t>dtype:</a:t>
            </a:r>
            <a:r>
              <a:rPr dirty="0" sz="1150" spc="8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1F497C"/>
                </a:solidFill>
                <a:latin typeface="BIZ UDGothic"/>
                <a:cs typeface="BIZ UDGothic"/>
              </a:rPr>
              <a:t>float64 </a:t>
            </a:r>
            <a:r>
              <a:rPr dirty="0" sz="1150" spc="-10" b="1">
                <a:solidFill>
                  <a:srgbClr val="FF0000"/>
                </a:solidFill>
                <a:latin typeface="BIZ UDGothic"/>
                <a:cs typeface="BIZ UDGothic"/>
              </a:rPr>
              <a:t>als_stat.loc["mean"][0] </a:t>
            </a:r>
            <a:r>
              <a:rPr dirty="0" sz="1150" b="1">
                <a:solidFill>
                  <a:srgbClr val="1F497C"/>
                </a:solidFill>
                <a:latin typeface="BIZ UDGothic"/>
                <a:cs typeface="BIZ UDGothic"/>
              </a:rPr>
              <a:t>Out[7]:</a:t>
            </a:r>
            <a:r>
              <a:rPr dirty="0" sz="1150" spc="114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1F497C"/>
                </a:solidFill>
                <a:latin typeface="BIZ UDGothic"/>
                <a:cs typeface="BIZ UDGothic"/>
              </a:rPr>
              <a:t>845.6298701298701</a:t>
            </a:r>
            <a:endParaRPr sz="1150">
              <a:latin typeface="BIZ UDGothic"/>
              <a:cs typeface="BIZ UDGothic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425305" y="1088129"/>
              <a:ext cx="1899920" cy="295910"/>
            </a:xfrm>
            <a:custGeom>
              <a:avLst/>
              <a:gdLst/>
              <a:ahLst/>
              <a:cxnLst/>
              <a:rect l="l" t="t" r="r" b="b"/>
              <a:pathLst>
                <a:path w="1899920" h="295909">
                  <a:moveTo>
                    <a:pt x="173297" y="57765"/>
                  </a:moveTo>
                  <a:lnTo>
                    <a:pt x="3139" y="57765"/>
                  </a:lnTo>
                  <a:lnTo>
                    <a:pt x="3139" y="25743"/>
                  </a:lnTo>
                  <a:lnTo>
                    <a:pt x="173297" y="25743"/>
                  </a:lnTo>
                  <a:lnTo>
                    <a:pt x="173297" y="57765"/>
                  </a:lnTo>
                  <a:close/>
                </a:path>
                <a:path w="1899920" h="295909">
                  <a:moveTo>
                    <a:pt x="69695" y="183657"/>
                  </a:moveTo>
                  <a:lnTo>
                    <a:pt x="30766" y="183657"/>
                  </a:lnTo>
                  <a:lnTo>
                    <a:pt x="30766" y="57765"/>
                  </a:lnTo>
                  <a:lnTo>
                    <a:pt x="69695" y="57765"/>
                  </a:lnTo>
                  <a:lnTo>
                    <a:pt x="69695" y="183657"/>
                  </a:lnTo>
                  <a:close/>
                </a:path>
                <a:path w="1899920" h="295909">
                  <a:moveTo>
                    <a:pt x="67811" y="215679"/>
                  </a:moveTo>
                  <a:lnTo>
                    <a:pt x="0" y="215679"/>
                  </a:lnTo>
                  <a:lnTo>
                    <a:pt x="0" y="183657"/>
                  </a:lnTo>
                  <a:lnTo>
                    <a:pt x="106113" y="183657"/>
                  </a:lnTo>
                  <a:lnTo>
                    <a:pt x="106113" y="57765"/>
                  </a:lnTo>
                  <a:lnTo>
                    <a:pt x="145042" y="57765"/>
                  </a:lnTo>
                  <a:lnTo>
                    <a:pt x="145042" y="182401"/>
                  </a:lnTo>
                  <a:lnTo>
                    <a:pt x="178829" y="182401"/>
                  </a:lnTo>
                  <a:lnTo>
                    <a:pt x="156854" y="213952"/>
                  </a:lnTo>
                  <a:lnTo>
                    <a:pt x="83401" y="215640"/>
                  </a:lnTo>
                  <a:lnTo>
                    <a:pt x="67811" y="215679"/>
                  </a:lnTo>
                  <a:close/>
                </a:path>
                <a:path w="1899920" h="295909">
                  <a:moveTo>
                    <a:pt x="178829" y="182401"/>
                  </a:moveTo>
                  <a:lnTo>
                    <a:pt x="145042" y="182401"/>
                  </a:lnTo>
                  <a:lnTo>
                    <a:pt x="150483" y="182192"/>
                  </a:lnTo>
                  <a:lnTo>
                    <a:pt x="156030" y="181878"/>
                  </a:lnTo>
                  <a:lnTo>
                    <a:pt x="178634" y="180203"/>
                  </a:lnTo>
                  <a:lnTo>
                    <a:pt x="178829" y="182401"/>
                  </a:lnTo>
                  <a:close/>
                </a:path>
                <a:path w="1899920" h="295909">
                  <a:moveTo>
                    <a:pt x="231376" y="291967"/>
                  </a:moveTo>
                  <a:lnTo>
                    <a:pt x="191505" y="291967"/>
                  </a:lnTo>
                  <a:lnTo>
                    <a:pt x="191505" y="0"/>
                  </a:lnTo>
                  <a:lnTo>
                    <a:pt x="231376" y="0"/>
                  </a:lnTo>
                  <a:lnTo>
                    <a:pt x="231376" y="102659"/>
                  </a:lnTo>
                  <a:lnTo>
                    <a:pt x="271561" y="102659"/>
                  </a:lnTo>
                  <a:lnTo>
                    <a:pt x="271561" y="137193"/>
                  </a:lnTo>
                  <a:lnTo>
                    <a:pt x="231376" y="137193"/>
                  </a:lnTo>
                  <a:lnTo>
                    <a:pt x="231376" y="291967"/>
                  </a:lnTo>
                  <a:close/>
                </a:path>
                <a:path w="1899920" h="295909">
                  <a:moveTo>
                    <a:pt x="356640" y="223214"/>
                  </a:moveTo>
                  <a:lnTo>
                    <a:pt x="315445" y="213481"/>
                  </a:lnTo>
                  <a:lnTo>
                    <a:pt x="287955" y="180105"/>
                  </a:lnTo>
                  <a:lnTo>
                    <a:pt x="281293" y="138763"/>
                  </a:lnTo>
                  <a:lnTo>
                    <a:pt x="281293" y="103915"/>
                  </a:lnTo>
                  <a:lnTo>
                    <a:pt x="287955" y="62661"/>
                  </a:lnTo>
                  <a:lnTo>
                    <a:pt x="315445" y="29196"/>
                  </a:lnTo>
                  <a:lnTo>
                    <a:pt x="356640" y="19464"/>
                  </a:lnTo>
                  <a:lnTo>
                    <a:pt x="366323" y="19856"/>
                  </a:lnTo>
                  <a:lnTo>
                    <a:pt x="404006" y="33278"/>
                  </a:lnTo>
                  <a:lnTo>
                    <a:pt x="421518" y="54312"/>
                  </a:lnTo>
                  <a:lnTo>
                    <a:pt x="356640" y="54312"/>
                  </a:lnTo>
                  <a:lnTo>
                    <a:pt x="347310" y="55175"/>
                  </a:lnTo>
                  <a:lnTo>
                    <a:pt x="321439" y="85157"/>
                  </a:lnTo>
                  <a:lnTo>
                    <a:pt x="319281" y="108624"/>
                  </a:lnTo>
                  <a:lnTo>
                    <a:pt x="319281" y="134054"/>
                  </a:lnTo>
                  <a:lnTo>
                    <a:pt x="327914" y="174552"/>
                  </a:lnTo>
                  <a:lnTo>
                    <a:pt x="356640" y="188366"/>
                  </a:lnTo>
                  <a:lnTo>
                    <a:pt x="421536" y="188366"/>
                  </a:lnTo>
                  <a:lnTo>
                    <a:pt x="418654" y="193448"/>
                  </a:lnTo>
                  <a:lnTo>
                    <a:pt x="383512" y="219682"/>
                  </a:lnTo>
                  <a:lnTo>
                    <a:pt x="366323" y="222821"/>
                  </a:lnTo>
                  <a:lnTo>
                    <a:pt x="356640" y="223214"/>
                  </a:lnTo>
                  <a:close/>
                </a:path>
                <a:path w="1899920" h="295909">
                  <a:moveTo>
                    <a:pt x="421536" y="188366"/>
                  </a:moveTo>
                  <a:lnTo>
                    <a:pt x="356640" y="188366"/>
                  </a:lnTo>
                  <a:lnTo>
                    <a:pt x="365970" y="187503"/>
                  </a:lnTo>
                  <a:lnTo>
                    <a:pt x="373868" y="184912"/>
                  </a:lnTo>
                  <a:lnTo>
                    <a:pt x="393460" y="146592"/>
                  </a:lnTo>
                  <a:lnTo>
                    <a:pt x="393999" y="134054"/>
                  </a:lnTo>
                  <a:lnTo>
                    <a:pt x="393999" y="108624"/>
                  </a:lnTo>
                  <a:lnTo>
                    <a:pt x="385366" y="68125"/>
                  </a:lnTo>
                  <a:lnTo>
                    <a:pt x="356640" y="54312"/>
                  </a:lnTo>
                  <a:lnTo>
                    <a:pt x="421518" y="54312"/>
                  </a:lnTo>
                  <a:lnTo>
                    <a:pt x="431721" y="94977"/>
                  </a:lnTo>
                  <a:lnTo>
                    <a:pt x="431986" y="103915"/>
                  </a:lnTo>
                  <a:lnTo>
                    <a:pt x="431986" y="138763"/>
                  </a:lnTo>
                  <a:lnTo>
                    <a:pt x="425325" y="180105"/>
                  </a:lnTo>
                  <a:lnTo>
                    <a:pt x="422293" y="187032"/>
                  </a:lnTo>
                  <a:lnTo>
                    <a:pt x="421536" y="188366"/>
                  </a:lnTo>
                  <a:close/>
                </a:path>
                <a:path w="1899920" h="295909">
                  <a:moveTo>
                    <a:pt x="512356" y="291967"/>
                  </a:moveTo>
                  <a:lnTo>
                    <a:pt x="472485" y="291967"/>
                  </a:lnTo>
                  <a:lnTo>
                    <a:pt x="472485" y="0"/>
                  </a:lnTo>
                  <a:lnTo>
                    <a:pt x="512356" y="0"/>
                  </a:lnTo>
                  <a:lnTo>
                    <a:pt x="512356" y="291967"/>
                  </a:lnTo>
                  <a:close/>
                </a:path>
                <a:path w="1899920" h="295909">
                  <a:moveTo>
                    <a:pt x="784859" y="207830"/>
                  </a:moveTo>
                  <a:lnTo>
                    <a:pt x="746872" y="207830"/>
                  </a:lnTo>
                  <a:lnTo>
                    <a:pt x="746872" y="97636"/>
                  </a:lnTo>
                  <a:lnTo>
                    <a:pt x="715478" y="97636"/>
                  </a:lnTo>
                  <a:lnTo>
                    <a:pt x="715478" y="64044"/>
                  </a:lnTo>
                  <a:lnTo>
                    <a:pt x="746872" y="64044"/>
                  </a:lnTo>
                  <a:lnTo>
                    <a:pt x="746872" y="0"/>
                  </a:lnTo>
                  <a:lnTo>
                    <a:pt x="784859" y="0"/>
                  </a:lnTo>
                  <a:lnTo>
                    <a:pt x="784859" y="207830"/>
                  </a:lnTo>
                  <a:close/>
                </a:path>
                <a:path w="1899920" h="295909">
                  <a:moveTo>
                    <a:pt x="552227" y="177692"/>
                  </a:moveTo>
                  <a:lnTo>
                    <a:pt x="526484" y="155402"/>
                  </a:lnTo>
                  <a:lnTo>
                    <a:pt x="532135" y="148914"/>
                  </a:lnTo>
                  <a:lnTo>
                    <a:pt x="537472" y="142530"/>
                  </a:lnTo>
                  <a:lnTo>
                    <a:pt x="547596" y="129868"/>
                  </a:lnTo>
                  <a:lnTo>
                    <a:pt x="552436" y="123379"/>
                  </a:lnTo>
                  <a:lnTo>
                    <a:pt x="557250" y="116473"/>
                  </a:lnTo>
                  <a:lnTo>
                    <a:pt x="560390" y="112077"/>
                  </a:lnTo>
                  <a:lnTo>
                    <a:pt x="572633" y="74509"/>
                  </a:lnTo>
                  <a:lnTo>
                    <a:pt x="572633" y="13813"/>
                  </a:lnTo>
                  <a:lnTo>
                    <a:pt x="609993" y="13813"/>
                  </a:lnTo>
                  <a:lnTo>
                    <a:pt x="609996" y="74509"/>
                  </a:lnTo>
                  <a:lnTo>
                    <a:pt x="621923" y="111450"/>
                  </a:lnTo>
                  <a:lnTo>
                    <a:pt x="624957" y="115374"/>
                  </a:lnTo>
                  <a:lnTo>
                    <a:pt x="628306" y="119769"/>
                  </a:lnTo>
                  <a:lnTo>
                    <a:pt x="630190" y="122019"/>
                  </a:lnTo>
                  <a:lnTo>
                    <a:pt x="632283" y="124321"/>
                  </a:lnTo>
                  <a:lnTo>
                    <a:pt x="712828" y="124321"/>
                  </a:lnTo>
                  <a:lnTo>
                    <a:pt x="713061" y="124635"/>
                  </a:lnTo>
                  <a:lnTo>
                    <a:pt x="591784" y="124635"/>
                  </a:lnTo>
                  <a:lnTo>
                    <a:pt x="591365" y="125891"/>
                  </a:lnTo>
                  <a:lnTo>
                    <a:pt x="590266" y="128036"/>
                  </a:lnTo>
                  <a:lnTo>
                    <a:pt x="586708" y="134106"/>
                  </a:lnTo>
                  <a:lnTo>
                    <a:pt x="583831" y="138239"/>
                  </a:lnTo>
                  <a:lnTo>
                    <a:pt x="579854" y="143472"/>
                  </a:lnTo>
                  <a:lnTo>
                    <a:pt x="576924" y="147658"/>
                  </a:lnTo>
                  <a:lnTo>
                    <a:pt x="573052" y="152733"/>
                  </a:lnTo>
                  <a:lnTo>
                    <a:pt x="563424" y="164663"/>
                  </a:lnTo>
                  <a:lnTo>
                    <a:pt x="558087" y="170994"/>
                  </a:lnTo>
                  <a:lnTo>
                    <a:pt x="552227" y="177692"/>
                  </a:lnTo>
                  <a:close/>
                </a:path>
                <a:path w="1899920" h="295909">
                  <a:moveTo>
                    <a:pt x="712828" y="124321"/>
                  </a:moveTo>
                  <a:lnTo>
                    <a:pt x="632283" y="124321"/>
                  </a:lnTo>
                  <a:lnTo>
                    <a:pt x="634376" y="122019"/>
                  </a:lnTo>
                  <a:lnTo>
                    <a:pt x="636259" y="119769"/>
                  </a:lnTo>
                  <a:lnTo>
                    <a:pt x="641178" y="113333"/>
                  </a:lnTo>
                  <a:lnTo>
                    <a:pt x="642643" y="111450"/>
                  </a:lnTo>
                  <a:lnTo>
                    <a:pt x="645188" y="108049"/>
                  </a:lnTo>
                  <a:lnTo>
                    <a:pt x="654573" y="13813"/>
                  </a:lnTo>
                  <a:lnTo>
                    <a:pt x="691932" y="13813"/>
                  </a:lnTo>
                  <a:lnTo>
                    <a:pt x="691932" y="74509"/>
                  </a:lnTo>
                  <a:lnTo>
                    <a:pt x="692141" y="78852"/>
                  </a:lnTo>
                  <a:lnTo>
                    <a:pt x="707315" y="116473"/>
                  </a:lnTo>
                  <a:lnTo>
                    <a:pt x="712129" y="123379"/>
                  </a:lnTo>
                  <a:lnTo>
                    <a:pt x="712828" y="124321"/>
                  </a:lnTo>
                  <a:close/>
                </a:path>
                <a:path w="1899920" h="295909">
                  <a:moveTo>
                    <a:pt x="632597" y="171727"/>
                  </a:moveTo>
                  <a:lnTo>
                    <a:pt x="631969" y="171727"/>
                  </a:lnTo>
                  <a:lnTo>
                    <a:pt x="626946" y="166704"/>
                  </a:lnTo>
                  <a:lnTo>
                    <a:pt x="600156" y="137088"/>
                  </a:lnTo>
                  <a:lnTo>
                    <a:pt x="592098" y="124635"/>
                  </a:lnTo>
                  <a:lnTo>
                    <a:pt x="672781" y="124635"/>
                  </a:lnTo>
                  <a:lnTo>
                    <a:pt x="642486" y="161628"/>
                  </a:lnTo>
                  <a:lnTo>
                    <a:pt x="632597" y="171727"/>
                  </a:lnTo>
                  <a:close/>
                </a:path>
                <a:path w="1899920" h="295909">
                  <a:moveTo>
                    <a:pt x="709513" y="174552"/>
                  </a:moveTo>
                  <a:lnTo>
                    <a:pt x="684711" y="143472"/>
                  </a:lnTo>
                  <a:lnTo>
                    <a:pt x="680735" y="138239"/>
                  </a:lnTo>
                  <a:lnTo>
                    <a:pt x="677909" y="134106"/>
                  </a:lnTo>
                  <a:lnTo>
                    <a:pt x="674484" y="127879"/>
                  </a:lnTo>
                  <a:lnTo>
                    <a:pt x="673514" y="125891"/>
                  </a:lnTo>
                  <a:lnTo>
                    <a:pt x="673095" y="124635"/>
                  </a:lnTo>
                  <a:lnTo>
                    <a:pt x="713061" y="124635"/>
                  </a:lnTo>
                  <a:lnTo>
                    <a:pt x="717026" y="129972"/>
                  </a:lnTo>
                  <a:lnTo>
                    <a:pt x="726571" y="142007"/>
                  </a:lnTo>
                  <a:lnTo>
                    <a:pt x="731070" y="147449"/>
                  </a:lnTo>
                  <a:lnTo>
                    <a:pt x="735256" y="152262"/>
                  </a:lnTo>
                  <a:lnTo>
                    <a:pt x="709513" y="174552"/>
                  </a:lnTo>
                  <a:close/>
                </a:path>
                <a:path w="1899920" h="295909">
                  <a:moveTo>
                    <a:pt x="789569" y="288828"/>
                  </a:moveTo>
                  <a:lnTo>
                    <a:pt x="593981" y="288828"/>
                  </a:lnTo>
                  <a:lnTo>
                    <a:pt x="593981" y="191191"/>
                  </a:lnTo>
                  <a:lnTo>
                    <a:pt x="633852" y="191191"/>
                  </a:lnTo>
                  <a:lnTo>
                    <a:pt x="633852" y="254922"/>
                  </a:lnTo>
                  <a:lnTo>
                    <a:pt x="789569" y="254922"/>
                  </a:lnTo>
                  <a:lnTo>
                    <a:pt x="789569" y="288828"/>
                  </a:lnTo>
                  <a:close/>
                </a:path>
                <a:path w="1899920" h="295909">
                  <a:moveTo>
                    <a:pt x="1023457" y="49917"/>
                  </a:moveTo>
                  <a:lnTo>
                    <a:pt x="863031" y="49917"/>
                  </a:lnTo>
                  <a:lnTo>
                    <a:pt x="863031" y="17580"/>
                  </a:lnTo>
                  <a:lnTo>
                    <a:pt x="1023457" y="17580"/>
                  </a:lnTo>
                  <a:lnTo>
                    <a:pt x="1023457" y="49917"/>
                  </a:lnTo>
                  <a:close/>
                </a:path>
                <a:path w="1899920" h="295909">
                  <a:moveTo>
                    <a:pt x="861148" y="166704"/>
                  </a:moveTo>
                  <a:lnTo>
                    <a:pt x="861148" y="134368"/>
                  </a:lnTo>
                  <a:lnTo>
                    <a:pt x="888461" y="134368"/>
                  </a:lnTo>
                  <a:lnTo>
                    <a:pt x="888461" y="49917"/>
                  </a:lnTo>
                  <a:lnTo>
                    <a:pt x="926762" y="49917"/>
                  </a:lnTo>
                  <a:lnTo>
                    <a:pt x="926762" y="134054"/>
                  </a:lnTo>
                  <a:lnTo>
                    <a:pt x="1031682" y="134054"/>
                  </a:lnTo>
                  <a:lnTo>
                    <a:pt x="982732" y="164153"/>
                  </a:lnTo>
                  <a:lnTo>
                    <a:pt x="903844" y="166390"/>
                  </a:lnTo>
                  <a:lnTo>
                    <a:pt x="861148" y="166704"/>
                  </a:lnTo>
                  <a:close/>
                </a:path>
                <a:path w="1899920" h="295909">
                  <a:moveTo>
                    <a:pt x="1031682" y="134054"/>
                  </a:moveTo>
                  <a:lnTo>
                    <a:pt x="926762" y="134054"/>
                  </a:lnTo>
                  <a:lnTo>
                    <a:pt x="960668" y="133112"/>
                  </a:lnTo>
                  <a:lnTo>
                    <a:pt x="960668" y="49917"/>
                  </a:lnTo>
                  <a:lnTo>
                    <a:pt x="998969" y="49917"/>
                  </a:lnTo>
                  <a:lnTo>
                    <a:pt x="998969" y="131542"/>
                  </a:lnTo>
                  <a:lnTo>
                    <a:pt x="1031481" y="131542"/>
                  </a:lnTo>
                  <a:lnTo>
                    <a:pt x="1031682" y="134054"/>
                  </a:lnTo>
                  <a:close/>
                </a:path>
                <a:path w="1899920" h="295909">
                  <a:moveTo>
                    <a:pt x="1031481" y="131542"/>
                  </a:moveTo>
                  <a:lnTo>
                    <a:pt x="998969" y="131542"/>
                  </a:lnTo>
                  <a:lnTo>
                    <a:pt x="1004202" y="131123"/>
                  </a:lnTo>
                  <a:lnTo>
                    <a:pt x="1009486" y="130757"/>
                  </a:lnTo>
                  <a:lnTo>
                    <a:pt x="1020160" y="130129"/>
                  </a:lnTo>
                  <a:lnTo>
                    <a:pt x="1031305" y="129344"/>
                  </a:lnTo>
                  <a:lnTo>
                    <a:pt x="1031481" y="131542"/>
                  </a:lnTo>
                  <a:close/>
                </a:path>
                <a:path w="1899920" h="295909">
                  <a:moveTo>
                    <a:pt x="1088443" y="207830"/>
                  </a:moveTo>
                  <a:lnTo>
                    <a:pt x="1048886" y="207830"/>
                  </a:lnTo>
                  <a:lnTo>
                    <a:pt x="1048886" y="0"/>
                  </a:lnTo>
                  <a:lnTo>
                    <a:pt x="1088443" y="0"/>
                  </a:lnTo>
                  <a:lnTo>
                    <a:pt x="1088443" y="78485"/>
                  </a:lnTo>
                  <a:lnTo>
                    <a:pt x="1126744" y="78485"/>
                  </a:lnTo>
                  <a:lnTo>
                    <a:pt x="1126744" y="113019"/>
                  </a:lnTo>
                  <a:lnTo>
                    <a:pt x="1088443" y="113019"/>
                  </a:lnTo>
                  <a:lnTo>
                    <a:pt x="1088443" y="207830"/>
                  </a:lnTo>
                  <a:close/>
                </a:path>
                <a:path w="1899920" h="295909">
                  <a:moveTo>
                    <a:pt x="1095350" y="288828"/>
                  </a:moveTo>
                  <a:lnTo>
                    <a:pt x="906670" y="288828"/>
                  </a:lnTo>
                  <a:lnTo>
                    <a:pt x="906670" y="192133"/>
                  </a:lnTo>
                  <a:lnTo>
                    <a:pt x="946541" y="192133"/>
                  </a:lnTo>
                  <a:lnTo>
                    <a:pt x="946541" y="254922"/>
                  </a:lnTo>
                  <a:lnTo>
                    <a:pt x="1095350" y="254922"/>
                  </a:lnTo>
                  <a:lnTo>
                    <a:pt x="1095350" y="288828"/>
                  </a:lnTo>
                  <a:close/>
                </a:path>
                <a:path w="1899920" h="295909">
                  <a:moveTo>
                    <a:pt x="1374760" y="294793"/>
                  </a:moveTo>
                  <a:lnTo>
                    <a:pt x="1182940" y="294793"/>
                  </a:lnTo>
                  <a:lnTo>
                    <a:pt x="1182940" y="212540"/>
                  </a:lnTo>
                  <a:lnTo>
                    <a:pt x="1327669" y="212540"/>
                  </a:lnTo>
                  <a:lnTo>
                    <a:pt x="1327669" y="191819"/>
                  </a:lnTo>
                  <a:lnTo>
                    <a:pt x="1181371" y="191819"/>
                  </a:lnTo>
                  <a:lnTo>
                    <a:pt x="1181371" y="160739"/>
                  </a:lnTo>
                  <a:lnTo>
                    <a:pt x="1365970" y="160739"/>
                  </a:lnTo>
                  <a:lnTo>
                    <a:pt x="1365970" y="242364"/>
                  </a:lnTo>
                  <a:lnTo>
                    <a:pt x="1221242" y="242364"/>
                  </a:lnTo>
                  <a:lnTo>
                    <a:pt x="1221242" y="263398"/>
                  </a:lnTo>
                  <a:lnTo>
                    <a:pt x="1374760" y="263398"/>
                  </a:lnTo>
                  <a:lnTo>
                    <a:pt x="1374760" y="294793"/>
                  </a:lnTo>
                  <a:close/>
                </a:path>
                <a:path w="1899920" h="295909">
                  <a:moveTo>
                    <a:pt x="1274298" y="138763"/>
                  </a:moveTo>
                  <a:lnTo>
                    <a:pt x="1135849" y="138763"/>
                  </a:lnTo>
                  <a:lnTo>
                    <a:pt x="1135849" y="8476"/>
                  </a:lnTo>
                  <a:lnTo>
                    <a:pt x="1174150" y="8476"/>
                  </a:lnTo>
                  <a:lnTo>
                    <a:pt x="1174150" y="44893"/>
                  </a:lnTo>
                  <a:lnTo>
                    <a:pt x="1274298" y="44893"/>
                  </a:lnTo>
                  <a:lnTo>
                    <a:pt x="1274298" y="77230"/>
                  </a:lnTo>
                  <a:lnTo>
                    <a:pt x="1174150" y="77230"/>
                  </a:lnTo>
                  <a:lnTo>
                    <a:pt x="1174150" y="106427"/>
                  </a:lnTo>
                  <a:lnTo>
                    <a:pt x="1274298" y="106427"/>
                  </a:lnTo>
                  <a:lnTo>
                    <a:pt x="1274298" y="138763"/>
                  </a:lnTo>
                  <a:close/>
                </a:path>
                <a:path w="1899920" h="295909">
                  <a:moveTo>
                    <a:pt x="1274298" y="44893"/>
                  </a:moveTo>
                  <a:lnTo>
                    <a:pt x="1235997" y="44893"/>
                  </a:lnTo>
                  <a:lnTo>
                    <a:pt x="1235997" y="8476"/>
                  </a:lnTo>
                  <a:lnTo>
                    <a:pt x="1274298" y="8476"/>
                  </a:lnTo>
                  <a:lnTo>
                    <a:pt x="1274298" y="44893"/>
                  </a:lnTo>
                  <a:close/>
                </a:path>
                <a:path w="1899920" h="295909">
                  <a:moveTo>
                    <a:pt x="1274298" y="106427"/>
                  </a:moveTo>
                  <a:lnTo>
                    <a:pt x="1235997" y="106427"/>
                  </a:lnTo>
                  <a:lnTo>
                    <a:pt x="1235997" y="77230"/>
                  </a:lnTo>
                  <a:lnTo>
                    <a:pt x="1274298" y="77230"/>
                  </a:lnTo>
                  <a:lnTo>
                    <a:pt x="1274298" y="106427"/>
                  </a:lnTo>
                  <a:close/>
                </a:path>
                <a:path w="1899920" h="295909">
                  <a:moveTo>
                    <a:pt x="1365970" y="147553"/>
                  </a:moveTo>
                  <a:lnTo>
                    <a:pt x="1326727" y="147553"/>
                  </a:lnTo>
                  <a:lnTo>
                    <a:pt x="1326727" y="118984"/>
                  </a:lnTo>
                  <a:lnTo>
                    <a:pt x="1288740" y="118984"/>
                  </a:lnTo>
                  <a:lnTo>
                    <a:pt x="1288740" y="86020"/>
                  </a:lnTo>
                  <a:lnTo>
                    <a:pt x="1326727" y="86020"/>
                  </a:lnTo>
                  <a:lnTo>
                    <a:pt x="1326727" y="64672"/>
                  </a:lnTo>
                  <a:lnTo>
                    <a:pt x="1288740" y="64672"/>
                  </a:lnTo>
                  <a:lnTo>
                    <a:pt x="1288740" y="31708"/>
                  </a:lnTo>
                  <a:lnTo>
                    <a:pt x="1326727" y="31708"/>
                  </a:lnTo>
                  <a:lnTo>
                    <a:pt x="1326727" y="0"/>
                  </a:lnTo>
                  <a:lnTo>
                    <a:pt x="1365970" y="0"/>
                  </a:lnTo>
                  <a:lnTo>
                    <a:pt x="1365970" y="147553"/>
                  </a:lnTo>
                  <a:close/>
                </a:path>
                <a:path w="1899920" h="295909">
                  <a:moveTo>
                    <a:pt x="1899674" y="170785"/>
                  </a:moveTo>
                  <a:lnTo>
                    <a:pt x="1860118" y="170785"/>
                  </a:lnTo>
                  <a:lnTo>
                    <a:pt x="1860118" y="90729"/>
                  </a:lnTo>
                  <a:lnTo>
                    <a:pt x="1808631" y="90729"/>
                  </a:lnTo>
                  <a:lnTo>
                    <a:pt x="1808631" y="57137"/>
                  </a:lnTo>
                  <a:lnTo>
                    <a:pt x="1860118" y="57137"/>
                  </a:lnTo>
                  <a:lnTo>
                    <a:pt x="1860118" y="0"/>
                  </a:lnTo>
                  <a:lnTo>
                    <a:pt x="1899674" y="0"/>
                  </a:lnTo>
                  <a:lnTo>
                    <a:pt x="1899674" y="170785"/>
                  </a:lnTo>
                  <a:close/>
                </a:path>
                <a:path w="1899920" h="295909">
                  <a:moveTo>
                    <a:pt x="1620578" y="124949"/>
                  </a:moveTo>
                  <a:lnTo>
                    <a:pt x="1427817" y="124949"/>
                  </a:lnTo>
                  <a:lnTo>
                    <a:pt x="1427817" y="6278"/>
                  </a:lnTo>
                  <a:lnTo>
                    <a:pt x="1467060" y="6278"/>
                  </a:lnTo>
                  <a:lnTo>
                    <a:pt x="1467060" y="35789"/>
                  </a:lnTo>
                  <a:lnTo>
                    <a:pt x="1620578" y="35789"/>
                  </a:lnTo>
                  <a:lnTo>
                    <a:pt x="1620578" y="68439"/>
                  </a:lnTo>
                  <a:lnTo>
                    <a:pt x="1467060" y="68439"/>
                  </a:lnTo>
                  <a:lnTo>
                    <a:pt x="1467060" y="92299"/>
                  </a:lnTo>
                  <a:lnTo>
                    <a:pt x="1620578" y="92299"/>
                  </a:lnTo>
                  <a:lnTo>
                    <a:pt x="1620578" y="124949"/>
                  </a:lnTo>
                  <a:close/>
                </a:path>
                <a:path w="1899920" h="295909">
                  <a:moveTo>
                    <a:pt x="1620578" y="35789"/>
                  </a:moveTo>
                  <a:lnTo>
                    <a:pt x="1581335" y="35789"/>
                  </a:lnTo>
                  <a:lnTo>
                    <a:pt x="1581335" y="6278"/>
                  </a:lnTo>
                  <a:lnTo>
                    <a:pt x="1620578" y="6278"/>
                  </a:lnTo>
                  <a:lnTo>
                    <a:pt x="1620578" y="35789"/>
                  </a:lnTo>
                  <a:close/>
                </a:path>
                <a:path w="1899920" h="295909">
                  <a:moveTo>
                    <a:pt x="1679914" y="170471"/>
                  </a:moveTo>
                  <a:lnTo>
                    <a:pt x="1655426" y="141588"/>
                  </a:lnTo>
                  <a:lnTo>
                    <a:pt x="1661558" y="136791"/>
                  </a:lnTo>
                  <a:lnTo>
                    <a:pt x="1667709" y="131817"/>
                  </a:lnTo>
                  <a:lnTo>
                    <a:pt x="1697877" y="105357"/>
                  </a:lnTo>
                  <a:lnTo>
                    <a:pt x="1721757" y="72364"/>
                  </a:lnTo>
                  <a:lnTo>
                    <a:pt x="1724494" y="51172"/>
                  </a:lnTo>
                  <a:lnTo>
                    <a:pt x="1724494" y="10988"/>
                  </a:lnTo>
                  <a:lnTo>
                    <a:pt x="1764679" y="10988"/>
                  </a:lnTo>
                  <a:lnTo>
                    <a:pt x="1764796" y="57137"/>
                  </a:lnTo>
                  <a:lnTo>
                    <a:pt x="1780899" y="93450"/>
                  </a:lnTo>
                  <a:lnTo>
                    <a:pt x="1798341" y="107996"/>
                  </a:lnTo>
                  <a:lnTo>
                    <a:pt x="1745842" y="107996"/>
                  </a:lnTo>
                  <a:lnTo>
                    <a:pt x="1726691" y="130286"/>
                  </a:lnTo>
                  <a:lnTo>
                    <a:pt x="1721354" y="135250"/>
                  </a:lnTo>
                  <a:lnTo>
                    <a:pt x="1693649" y="159248"/>
                  </a:lnTo>
                  <a:lnTo>
                    <a:pt x="1679914" y="170471"/>
                  </a:lnTo>
                  <a:close/>
                </a:path>
                <a:path w="1899920" h="295909">
                  <a:moveTo>
                    <a:pt x="1620578" y="92299"/>
                  </a:moveTo>
                  <a:lnTo>
                    <a:pt x="1581335" y="92299"/>
                  </a:lnTo>
                  <a:lnTo>
                    <a:pt x="1581335" y="68439"/>
                  </a:lnTo>
                  <a:lnTo>
                    <a:pt x="1620578" y="68439"/>
                  </a:lnTo>
                  <a:lnTo>
                    <a:pt x="1620578" y="92299"/>
                  </a:lnTo>
                  <a:close/>
                </a:path>
                <a:path w="1899920" h="295909">
                  <a:moveTo>
                    <a:pt x="1808003" y="160111"/>
                  </a:moveTo>
                  <a:lnTo>
                    <a:pt x="1772645" y="133190"/>
                  </a:lnTo>
                  <a:lnTo>
                    <a:pt x="1767190" y="128717"/>
                  </a:lnTo>
                  <a:lnTo>
                    <a:pt x="1761748" y="124321"/>
                  </a:lnTo>
                  <a:lnTo>
                    <a:pt x="1757144" y="120449"/>
                  </a:lnTo>
                  <a:lnTo>
                    <a:pt x="1749609" y="113752"/>
                  </a:lnTo>
                  <a:lnTo>
                    <a:pt x="1747202" y="110717"/>
                  </a:lnTo>
                  <a:lnTo>
                    <a:pt x="1746156" y="107996"/>
                  </a:lnTo>
                  <a:lnTo>
                    <a:pt x="1798341" y="107996"/>
                  </a:lnTo>
                  <a:lnTo>
                    <a:pt x="1802215" y="111077"/>
                  </a:lnTo>
                  <a:lnTo>
                    <a:pt x="1808003" y="115531"/>
                  </a:lnTo>
                  <a:lnTo>
                    <a:pt x="1819540" y="124164"/>
                  </a:lnTo>
                  <a:lnTo>
                    <a:pt x="1830921" y="132484"/>
                  </a:lnTo>
                  <a:lnTo>
                    <a:pt x="1808003" y="160111"/>
                  </a:lnTo>
                  <a:close/>
                </a:path>
                <a:path w="1899920" h="295909">
                  <a:moveTo>
                    <a:pt x="1657938" y="180831"/>
                  </a:moveTo>
                  <a:lnTo>
                    <a:pt x="1390457" y="180831"/>
                  </a:lnTo>
                  <a:lnTo>
                    <a:pt x="1390457" y="147553"/>
                  </a:lnTo>
                  <a:lnTo>
                    <a:pt x="1657938" y="147553"/>
                  </a:lnTo>
                  <a:lnTo>
                    <a:pt x="1657938" y="180831"/>
                  </a:lnTo>
                  <a:close/>
                </a:path>
                <a:path w="1899920" h="295909">
                  <a:moveTo>
                    <a:pt x="1548371" y="228865"/>
                  </a:moveTo>
                  <a:lnTo>
                    <a:pt x="1508814" y="228865"/>
                  </a:lnTo>
                  <a:lnTo>
                    <a:pt x="1508814" y="180831"/>
                  </a:lnTo>
                  <a:lnTo>
                    <a:pt x="1548371" y="180831"/>
                  </a:lnTo>
                  <a:lnTo>
                    <a:pt x="1548371" y="228865"/>
                  </a:lnTo>
                  <a:close/>
                </a:path>
                <a:path w="1899920" h="295909">
                  <a:moveTo>
                    <a:pt x="1899674" y="295421"/>
                  </a:moveTo>
                  <a:lnTo>
                    <a:pt x="1860118" y="295421"/>
                  </a:lnTo>
                  <a:lnTo>
                    <a:pt x="1860118" y="217563"/>
                  </a:lnTo>
                  <a:lnTo>
                    <a:pt x="1706285" y="217563"/>
                  </a:lnTo>
                  <a:lnTo>
                    <a:pt x="1706285" y="183971"/>
                  </a:lnTo>
                  <a:lnTo>
                    <a:pt x="1899674" y="183971"/>
                  </a:lnTo>
                  <a:lnTo>
                    <a:pt x="1899674" y="295421"/>
                  </a:lnTo>
                  <a:close/>
                </a:path>
                <a:path w="1899920" h="295909">
                  <a:moveTo>
                    <a:pt x="1626229" y="288828"/>
                  </a:moveTo>
                  <a:lnTo>
                    <a:pt x="1428131" y="288828"/>
                  </a:lnTo>
                  <a:lnTo>
                    <a:pt x="1428131" y="206261"/>
                  </a:lnTo>
                  <a:lnTo>
                    <a:pt x="1467688" y="206261"/>
                  </a:lnTo>
                  <a:lnTo>
                    <a:pt x="1467688" y="255236"/>
                  </a:lnTo>
                  <a:lnTo>
                    <a:pt x="1626229" y="255236"/>
                  </a:lnTo>
                  <a:lnTo>
                    <a:pt x="1626229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799" y="1665219"/>
            <a:ext cx="1971347" cy="21516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468" y="2078736"/>
            <a:ext cx="7057644" cy="13715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51821" y="2111644"/>
            <a:ext cx="5988050" cy="1295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#</a:t>
            </a:r>
            <a:r>
              <a:rPr dirty="0" sz="1350" spc="9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Malgun Gothic"/>
                <a:cs typeface="Malgun Gothic"/>
              </a:rPr>
              <a:t>선형판별분석</a:t>
            </a:r>
            <a:r>
              <a:rPr dirty="0" sz="1350" spc="30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Malgun Gothic"/>
                <a:cs typeface="Malgun Gothic"/>
              </a:rPr>
              <a:t>실행</a:t>
            </a:r>
            <a:endParaRPr sz="1350">
              <a:latin typeface="Malgun Gothic"/>
              <a:cs typeface="Malgun Gothic"/>
            </a:endParaRPr>
          </a:p>
          <a:p>
            <a:pPr marL="12700" marR="5080">
              <a:lnSpc>
                <a:spcPct val="102499"/>
              </a:lnSpc>
              <a:spcBef>
                <a:spcPts val="50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from</a:t>
            </a:r>
            <a:r>
              <a:rPr dirty="0" sz="1350" spc="1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sklearn.discriminant_analysis</a:t>
            </a:r>
            <a:r>
              <a:rPr dirty="0" sz="1350" spc="1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import</a:t>
            </a:r>
            <a:r>
              <a:rPr dirty="0" sz="1350" spc="18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LinearDiscriminantAnalysis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clf</a:t>
            </a:r>
            <a:r>
              <a:rPr dirty="0" sz="1350" spc="4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4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LinearDiscriminantAnalysis()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BIZ UDGothic"/>
              <a:cs typeface="BIZ UDGothic"/>
            </a:endParaRPr>
          </a:p>
          <a:p>
            <a:pPr marL="12700" marR="4037329">
              <a:lnSpc>
                <a:spcPct val="102200"/>
              </a:lnSpc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clf.fit(X,y) clf.fit_transform(X,y)</a:t>
            </a:r>
            <a:endParaRPr sz="1350">
              <a:latin typeface="BIZ UDGothic"/>
              <a:cs typeface="BIZ UD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25305" y="1088129"/>
              <a:ext cx="1899920" cy="295910"/>
            </a:xfrm>
            <a:custGeom>
              <a:avLst/>
              <a:gdLst/>
              <a:ahLst/>
              <a:cxnLst/>
              <a:rect l="l" t="t" r="r" b="b"/>
              <a:pathLst>
                <a:path w="1899920" h="295909">
                  <a:moveTo>
                    <a:pt x="173297" y="57765"/>
                  </a:moveTo>
                  <a:lnTo>
                    <a:pt x="3139" y="57765"/>
                  </a:lnTo>
                  <a:lnTo>
                    <a:pt x="3139" y="25743"/>
                  </a:lnTo>
                  <a:lnTo>
                    <a:pt x="173297" y="25743"/>
                  </a:lnTo>
                  <a:lnTo>
                    <a:pt x="173297" y="57765"/>
                  </a:lnTo>
                  <a:close/>
                </a:path>
                <a:path w="1899920" h="295909">
                  <a:moveTo>
                    <a:pt x="69695" y="183657"/>
                  </a:moveTo>
                  <a:lnTo>
                    <a:pt x="30766" y="183657"/>
                  </a:lnTo>
                  <a:lnTo>
                    <a:pt x="30766" y="57765"/>
                  </a:lnTo>
                  <a:lnTo>
                    <a:pt x="69695" y="57765"/>
                  </a:lnTo>
                  <a:lnTo>
                    <a:pt x="69695" y="183657"/>
                  </a:lnTo>
                  <a:close/>
                </a:path>
                <a:path w="1899920" h="295909">
                  <a:moveTo>
                    <a:pt x="67811" y="215679"/>
                  </a:moveTo>
                  <a:lnTo>
                    <a:pt x="0" y="215679"/>
                  </a:lnTo>
                  <a:lnTo>
                    <a:pt x="0" y="183657"/>
                  </a:lnTo>
                  <a:lnTo>
                    <a:pt x="106113" y="183657"/>
                  </a:lnTo>
                  <a:lnTo>
                    <a:pt x="106113" y="57765"/>
                  </a:lnTo>
                  <a:lnTo>
                    <a:pt x="145042" y="57765"/>
                  </a:lnTo>
                  <a:lnTo>
                    <a:pt x="145042" y="182401"/>
                  </a:lnTo>
                  <a:lnTo>
                    <a:pt x="178829" y="182401"/>
                  </a:lnTo>
                  <a:lnTo>
                    <a:pt x="156854" y="213952"/>
                  </a:lnTo>
                  <a:lnTo>
                    <a:pt x="83401" y="215640"/>
                  </a:lnTo>
                  <a:lnTo>
                    <a:pt x="67811" y="215679"/>
                  </a:lnTo>
                  <a:close/>
                </a:path>
                <a:path w="1899920" h="295909">
                  <a:moveTo>
                    <a:pt x="178829" y="182401"/>
                  </a:moveTo>
                  <a:lnTo>
                    <a:pt x="145042" y="182401"/>
                  </a:lnTo>
                  <a:lnTo>
                    <a:pt x="150483" y="182192"/>
                  </a:lnTo>
                  <a:lnTo>
                    <a:pt x="156030" y="181878"/>
                  </a:lnTo>
                  <a:lnTo>
                    <a:pt x="178634" y="180203"/>
                  </a:lnTo>
                  <a:lnTo>
                    <a:pt x="178829" y="182401"/>
                  </a:lnTo>
                  <a:close/>
                </a:path>
                <a:path w="1899920" h="295909">
                  <a:moveTo>
                    <a:pt x="231376" y="291967"/>
                  </a:moveTo>
                  <a:lnTo>
                    <a:pt x="191505" y="291967"/>
                  </a:lnTo>
                  <a:lnTo>
                    <a:pt x="191505" y="0"/>
                  </a:lnTo>
                  <a:lnTo>
                    <a:pt x="231376" y="0"/>
                  </a:lnTo>
                  <a:lnTo>
                    <a:pt x="231376" y="102659"/>
                  </a:lnTo>
                  <a:lnTo>
                    <a:pt x="271561" y="102659"/>
                  </a:lnTo>
                  <a:lnTo>
                    <a:pt x="271561" y="137193"/>
                  </a:lnTo>
                  <a:lnTo>
                    <a:pt x="231376" y="137193"/>
                  </a:lnTo>
                  <a:lnTo>
                    <a:pt x="231376" y="291967"/>
                  </a:lnTo>
                  <a:close/>
                </a:path>
                <a:path w="1899920" h="295909">
                  <a:moveTo>
                    <a:pt x="356640" y="223214"/>
                  </a:moveTo>
                  <a:lnTo>
                    <a:pt x="315445" y="213481"/>
                  </a:lnTo>
                  <a:lnTo>
                    <a:pt x="287955" y="180105"/>
                  </a:lnTo>
                  <a:lnTo>
                    <a:pt x="281293" y="138763"/>
                  </a:lnTo>
                  <a:lnTo>
                    <a:pt x="281293" y="103915"/>
                  </a:lnTo>
                  <a:lnTo>
                    <a:pt x="287955" y="62661"/>
                  </a:lnTo>
                  <a:lnTo>
                    <a:pt x="315445" y="29196"/>
                  </a:lnTo>
                  <a:lnTo>
                    <a:pt x="356640" y="19464"/>
                  </a:lnTo>
                  <a:lnTo>
                    <a:pt x="366323" y="19856"/>
                  </a:lnTo>
                  <a:lnTo>
                    <a:pt x="404006" y="33278"/>
                  </a:lnTo>
                  <a:lnTo>
                    <a:pt x="421518" y="54312"/>
                  </a:lnTo>
                  <a:lnTo>
                    <a:pt x="356640" y="54312"/>
                  </a:lnTo>
                  <a:lnTo>
                    <a:pt x="347310" y="55175"/>
                  </a:lnTo>
                  <a:lnTo>
                    <a:pt x="321439" y="85157"/>
                  </a:lnTo>
                  <a:lnTo>
                    <a:pt x="319281" y="108624"/>
                  </a:lnTo>
                  <a:lnTo>
                    <a:pt x="319281" y="134054"/>
                  </a:lnTo>
                  <a:lnTo>
                    <a:pt x="327914" y="174552"/>
                  </a:lnTo>
                  <a:lnTo>
                    <a:pt x="356640" y="188366"/>
                  </a:lnTo>
                  <a:lnTo>
                    <a:pt x="421536" y="188366"/>
                  </a:lnTo>
                  <a:lnTo>
                    <a:pt x="418654" y="193448"/>
                  </a:lnTo>
                  <a:lnTo>
                    <a:pt x="383512" y="219682"/>
                  </a:lnTo>
                  <a:lnTo>
                    <a:pt x="366323" y="222821"/>
                  </a:lnTo>
                  <a:lnTo>
                    <a:pt x="356640" y="223214"/>
                  </a:lnTo>
                  <a:close/>
                </a:path>
                <a:path w="1899920" h="295909">
                  <a:moveTo>
                    <a:pt x="421536" y="188366"/>
                  </a:moveTo>
                  <a:lnTo>
                    <a:pt x="356640" y="188366"/>
                  </a:lnTo>
                  <a:lnTo>
                    <a:pt x="365970" y="187503"/>
                  </a:lnTo>
                  <a:lnTo>
                    <a:pt x="373868" y="184912"/>
                  </a:lnTo>
                  <a:lnTo>
                    <a:pt x="393460" y="146592"/>
                  </a:lnTo>
                  <a:lnTo>
                    <a:pt x="393999" y="134054"/>
                  </a:lnTo>
                  <a:lnTo>
                    <a:pt x="393999" y="108624"/>
                  </a:lnTo>
                  <a:lnTo>
                    <a:pt x="385366" y="68125"/>
                  </a:lnTo>
                  <a:lnTo>
                    <a:pt x="356640" y="54312"/>
                  </a:lnTo>
                  <a:lnTo>
                    <a:pt x="421518" y="54312"/>
                  </a:lnTo>
                  <a:lnTo>
                    <a:pt x="431721" y="94977"/>
                  </a:lnTo>
                  <a:lnTo>
                    <a:pt x="431986" y="103915"/>
                  </a:lnTo>
                  <a:lnTo>
                    <a:pt x="431986" y="138763"/>
                  </a:lnTo>
                  <a:lnTo>
                    <a:pt x="425325" y="180105"/>
                  </a:lnTo>
                  <a:lnTo>
                    <a:pt x="422293" y="187032"/>
                  </a:lnTo>
                  <a:lnTo>
                    <a:pt x="421536" y="188366"/>
                  </a:lnTo>
                  <a:close/>
                </a:path>
                <a:path w="1899920" h="295909">
                  <a:moveTo>
                    <a:pt x="512356" y="291967"/>
                  </a:moveTo>
                  <a:lnTo>
                    <a:pt x="472485" y="291967"/>
                  </a:lnTo>
                  <a:lnTo>
                    <a:pt x="472485" y="0"/>
                  </a:lnTo>
                  <a:lnTo>
                    <a:pt x="512356" y="0"/>
                  </a:lnTo>
                  <a:lnTo>
                    <a:pt x="512356" y="291967"/>
                  </a:lnTo>
                  <a:close/>
                </a:path>
                <a:path w="1899920" h="295909">
                  <a:moveTo>
                    <a:pt x="784859" y="207830"/>
                  </a:moveTo>
                  <a:lnTo>
                    <a:pt x="746872" y="207830"/>
                  </a:lnTo>
                  <a:lnTo>
                    <a:pt x="746872" y="97636"/>
                  </a:lnTo>
                  <a:lnTo>
                    <a:pt x="715478" y="97636"/>
                  </a:lnTo>
                  <a:lnTo>
                    <a:pt x="715478" y="64044"/>
                  </a:lnTo>
                  <a:lnTo>
                    <a:pt x="746872" y="64044"/>
                  </a:lnTo>
                  <a:lnTo>
                    <a:pt x="746872" y="0"/>
                  </a:lnTo>
                  <a:lnTo>
                    <a:pt x="784859" y="0"/>
                  </a:lnTo>
                  <a:lnTo>
                    <a:pt x="784859" y="207830"/>
                  </a:lnTo>
                  <a:close/>
                </a:path>
                <a:path w="1899920" h="295909">
                  <a:moveTo>
                    <a:pt x="552227" y="177692"/>
                  </a:moveTo>
                  <a:lnTo>
                    <a:pt x="526484" y="155402"/>
                  </a:lnTo>
                  <a:lnTo>
                    <a:pt x="532135" y="148914"/>
                  </a:lnTo>
                  <a:lnTo>
                    <a:pt x="537472" y="142530"/>
                  </a:lnTo>
                  <a:lnTo>
                    <a:pt x="547596" y="129868"/>
                  </a:lnTo>
                  <a:lnTo>
                    <a:pt x="552436" y="123379"/>
                  </a:lnTo>
                  <a:lnTo>
                    <a:pt x="557250" y="116473"/>
                  </a:lnTo>
                  <a:lnTo>
                    <a:pt x="560390" y="112077"/>
                  </a:lnTo>
                  <a:lnTo>
                    <a:pt x="572633" y="74509"/>
                  </a:lnTo>
                  <a:lnTo>
                    <a:pt x="572633" y="13813"/>
                  </a:lnTo>
                  <a:lnTo>
                    <a:pt x="609993" y="13813"/>
                  </a:lnTo>
                  <a:lnTo>
                    <a:pt x="609996" y="74509"/>
                  </a:lnTo>
                  <a:lnTo>
                    <a:pt x="621923" y="111450"/>
                  </a:lnTo>
                  <a:lnTo>
                    <a:pt x="624957" y="115374"/>
                  </a:lnTo>
                  <a:lnTo>
                    <a:pt x="628306" y="119769"/>
                  </a:lnTo>
                  <a:lnTo>
                    <a:pt x="630190" y="122019"/>
                  </a:lnTo>
                  <a:lnTo>
                    <a:pt x="632283" y="124321"/>
                  </a:lnTo>
                  <a:lnTo>
                    <a:pt x="712828" y="124321"/>
                  </a:lnTo>
                  <a:lnTo>
                    <a:pt x="713061" y="124635"/>
                  </a:lnTo>
                  <a:lnTo>
                    <a:pt x="591784" y="124635"/>
                  </a:lnTo>
                  <a:lnTo>
                    <a:pt x="591365" y="125891"/>
                  </a:lnTo>
                  <a:lnTo>
                    <a:pt x="590266" y="128036"/>
                  </a:lnTo>
                  <a:lnTo>
                    <a:pt x="586708" y="134106"/>
                  </a:lnTo>
                  <a:lnTo>
                    <a:pt x="583831" y="138239"/>
                  </a:lnTo>
                  <a:lnTo>
                    <a:pt x="579854" y="143472"/>
                  </a:lnTo>
                  <a:lnTo>
                    <a:pt x="576924" y="147658"/>
                  </a:lnTo>
                  <a:lnTo>
                    <a:pt x="573052" y="152733"/>
                  </a:lnTo>
                  <a:lnTo>
                    <a:pt x="563424" y="164663"/>
                  </a:lnTo>
                  <a:lnTo>
                    <a:pt x="558087" y="170994"/>
                  </a:lnTo>
                  <a:lnTo>
                    <a:pt x="552227" y="177692"/>
                  </a:lnTo>
                  <a:close/>
                </a:path>
                <a:path w="1899920" h="295909">
                  <a:moveTo>
                    <a:pt x="712828" y="124321"/>
                  </a:moveTo>
                  <a:lnTo>
                    <a:pt x="632283" y="124321"/>
                  </a:lnTo>
                  <a:lnTo>
                    <a:pt x="634376" y="122019"/>
                  </a:lnTo>
                  <a:lnTo>
                    <a:pt x="636259" y="119769"/>
                  </a:lnTo>
                  <a:lnTo>
                    <a:pt x="641178" y="113333"/>
                  </a:lnTo>
                  <a:lnTo>
                    <a:pt x="642643" y="111450"/>
                  </a:lnTo>
                  <a:lnTo>
                    <a:pt x="645188" y="108049"/>
                  </a:lnTo>
                  <a:lnTo>
                    <a:pt x="654573" y="13813"/>
                  </a:lnTo>
                  <a:lnTo>
                    <a:pt x="691932" y="13813"/>
                  </a:lnTo>
                  <a:lnTo>
                    <a:pt x="691932" y="74509"/>
                  </a:lnTo>
                  <a:lnTo>
                    <a:pt x="692141" y="78852"/>
                  </a:lnTo>
                  <a:lnTo>
                    <a:pt x="707315" y="116473"/>
                  </a:lnTo>
                  <a:lnTo>
                    <a:pt x="712129" y="123379"/>
                  </a:lnTo>
                  <a:lnTo>
                    <a:pt x="712828" y="124321"/>
                  </a:lnTo>
                  <a:close/>
                </a:path>
                <a:path w="1899920" h="295909">
                  <a:moveTo>
                    <a:pt x="632597" y="171727"/>
                  </a:moveTo>
                  <a:lnTo>
                    <a:pt x="631969" y="171727"/>
                  </a:lnTo>
                  <a:lnTo>
                    <a:pt x="626946" y="166704"/>
                  </a:lnTo>
                  <a:lnTo>
                    <a:pt x="600156" y="137088"/>
                  </a:lnTo>
                  <a:lnTo>
                    <a:pt x="592098" y="124635"/>
                  </a:lnTo>
                  <a:lnTo>
                    <a:pt x="672781" y="124635"/>
                  </a:lnTo>
                  <a:lnTo>
                    <a:pt x="642486" y="161628"/>
                  </a:lnTo>
                  <a:lnTo>
                    <a:pt x="632597" y="171727"/>
                  </a:lnTo>
                  <a:close/>
                </a:path>
                <a:path w="1899920" h="295909">
                  <a:moveTo>
                    <a:pt x="709513" y="174552"/>
                  </a:moveTo>
                  <a:lnTo>
                    <a:pt x="684711" y="143472"/>
                  </a:lnTo>
                  <a:lnTo>
                    <a:pt x="680735" y="138239"/>
                  </a:lnTo>
                  <a:lnTo>
                    <a:pt x="677909" y="134106"/>
                  </a:lnTo>
                  <a:lnTo>
                    <a:pt x="674484" y="127879"/>
                  </a:lnTo>
                  <a:lnTo>
                    <a:pt x="673514" y="125891"/>
                  </a:lnTo>
                  <a:lnTo>
                    <a:pt x="673095" y="124635"/>
                  </a:lnTo>
                  <a:lnTo>
                    <a:pt x="713061" y="124635"/>
                  </a:lnTo>
                  <a:lnTo>
                    <a:pt x="717026" y="129972"/>
                  </a:lnTo>
                  <a:lnTo>
                    <a:pt x="726571" y="142007"/>
                  </a:lnTo>
                  <a:lnTo>
                    <a:pt x="731070" y="147449"/>
                  </a:lnTo>
                  <a:lnTo>
                    <a:pt x="735256" y="152262"/>
                  </a:lnTo>
                  <a:lnTo>
                    <a:pt x="709513" y="174552"/>
                  </a:lnTo>
                  <a:close/>
                </a:path>
                <a:path w="1899920" h="295909">
                  <a:moveTo>
                    <a:pt x="789569" y="288828"/>
                  </a:moveTo>
                  <a:lnTo>
                    <a:pt x="593981" y="288828"/>
                  </a:lnTo>
                  <a:lnTo>
                    <a:pt x="593981" y="191191"/>
                  </a:lnTo>
                  <a:lnTo>
                    <a:pt x="633852" y="191191"/>
                  </a:lnTo>
                  <a:lnTo>
                    <a:pt x="633852" y="254922"/>
                  </a:lnTo>
                  <a:lnTo>
                    <a:pt x="789569" y="254922"/>
                  </a:lnTo>
                  <a:lnTo>
                    <a:pt x="789569" y="288828"/>
                  </a:lnTo>
                  <a:close/>
                </a:path>
                <a:path w="1899920" h="295909">
                  <a:moveTo>
                    <a:pt x="1023457" y="49917"/>
                  </a:moveTo>
                  <a:lnTo>
                    <a:pt x="863031" y="49917"/>
                  </a:lnTo>
                  <a:lnTo>
                    <a:pt x="863031" y="17580"/>
                  </a:lnTo>
                  <a:lnTo>
                    <a:pt x="1023457" y="17580"/>
                  </a:lnTo>
                  <a:lnTo>
                    <a:pt x="1023457" y="49917"/>
                  </a:lnTo>
                  <a:close/>
                </a:path>
                <a:path w="1899920" h="295909">
                  <a:moveTo>
                    <a:pt x="861148" y="166704"/>
                  </a:moveTo>
                  <a:lnTo>
                    <a:pt x="861148" y="134368"/>
                  </a:lnTo>
                  <a:lnTo>
                    <a:pt x="888461" y="134368"/>
                  </a:lnTo>
                  <a:lnTo>
                    <a:pt x="888461" y="49917"/>
                  </a:lnTo>
                  <a:lnTo>
                    <a:pt x="926762" y="49917"/>
                  </a:lnTo>
                  <a:lnTo>
                    <a:pt x="926762" y="134054"/>
                  </a:lnTo>
                  <a:lnTo>
                    <a:pt x="1031682" y="134054"/>
                  </a:lnTo>
                  <a:lnTo>
                    <a:pt x="982732" y="164153"/>
                  </a:lnTo>
                  <a:lnTo>
                    <a:pt x="903844" y="166390"/>
                  </a:lnTo>
                  <a:lnTo>
                    <a:pt x="861148" y="166704"/>
                  </a:lnTo>
                  <a:close/>
                </a:path>
                <a:path w="1899920" h="295909">
                  <a:moveTo>
                    <a:pt x="1031682" y="134054"/>
                  </a:moveTo>
                  <a:lnTo>
                    <a:pt x="926762" y="134054"/>
                  </a:lnTo>
                  <a:lnTo>
                    <a:pt x="960668" y="133112"/>
                  </a:lnTo>
                  <a:lnTo>
                    <a:pt x="960668" y="49917"/>
                  </a:lnTo>
                  <a:lnTo>
                    <a:pt x="998969" y="49917"/>
                  </a:lnTo>
                  <a:lnTo>
                    <a:pt x="998969" y="131542"/>
                  </a:lnTo>
                  <a:lnTo>
                    <a:pt x="1031481" y="131542"/>
                  </a:lnTo>
                  <a:lnTo>
                    <a:pt x="1031682" y="134054"/>
                  </a:lnTo>
                  <a:close/>
                </a:path>
                <a:path w="1899920" h="295909">
                  <a:moveTo>
                    <a:pt x="1031481" y="131542"/>
                  </a:moveTo>
                  <a:lnTo>
                    <a:pt x="998969" y="131542"/>
                  </a:lnTo>
                  <a:lnTo>
                    <a:pt x="1004202" y="131123"/>
                  </a:lnTo>
                  <a:lnTo>
                    <a:pt x="1009486" y="130757"/>
                  </a:lnTo>
                  <a:lnTo>
                    <a:pt x="1020160" y="130129"/>
                  </a:lnTo>
                  <a:lnTo>
                    <a:pt x="1031305" y="129344"/>
                  </a:lnTo>
                  <a:lnTo>
                    <a:pt x="1031481" y="131542"/>
                  </a:lnTo>
                  <a:close/>
                </a:path>
                <a:path w="1899920" h="295909">
                  <a:moveTo>
                    <a:pt x="1088443" y="207830"/>
                  </a:moveTo>
                  <a:lnTo>
                    <a:pt x="1048886" y="207830"/>
                  </a:lnTo>
                  <a:lnTo>
                    <a:pt x="1048886" y="0"/>
                  </a:lnTo>
                  <a:lnTo>
                    <a:pt x="1088443" y="0"/>
                  </a:lnTo>
                  <a:lnTo>
                    <a:pt x="1088443" y="78485"/>
                  </a:lnTo>
                  <a:lnTo>
                    <a:pt x="1126744" y="78485"/>
                  </a:lnTo>
                  <a:lnTo>
                    <a:pt x="1126744" y="113019"/>
                  </a:lnTo>
                  <a:lnTo>
                    <a:pt x="1088443" y="113019"/>
                  </a:lnTo>
                  <a:lnTo>
                    <a:pt x="1088443" y="207830"/>
                  </a:lnTo>
                  <a:close/>
                </a:path>
                <a:path w="1899920" h="295909">
                  <a:moveTo>
                    <a:pt x="1095350" y="288828"/>
                  </a:moveTo>
                  <a:lnTo>
                    <a:pt x="906670" y="288828"/>
                  </a:lnTo>
                  <a:lnTo>
                    <a:pt x="906670" y="192133"/>
                  </a:lnTo>
                  <a:lnTo>
                    <a:pt x="946541" y="192133"/>
                  </a:lnTo>
                  <a:lnTo>
                    <a:pt x="946541" y="254922"/>
                  </a:lnTo>
                  <a:lnTo>
                    <a:pt x="1095350" y="254922"/>
                  </a:lnTo>
                  <a:lnTo>
                    <a:pt x="1095350" y="288828"/>
                  </a:lnTo>
                  <a:close/>
                </a:path>
                <a:path w="1899920" h="295909">
                  <a:moveTo>
                    <a:pt x="1374760" y="294793"/>
                  </a:moveTo>
                  <a:lnTo>
                    <a:pt x="1182940" y="294793"/>
                  </a:lnTo>
                  <a:lnTo>
                    <a:pt x="1182940" y="212540"/>
                  </a:lnTo>
                  <a:lnTo>
                    <a:pt x="1327669" y="212540"/>
                  </a:lnTo>
                  <a:lnTo>
                    <a:pt x="1327669" y="191819"/>
                  </a:lnTo>
                  <a:lnTo>
                    <a:pt x="1181371" y="191819"/>
                  </a:lnTo>
                  <a:lnTo>
                    <a:pt x="1181371" y="160739"/>
                  </a:lnTo>
                  <a:lnTo>
                    <a:pt x="1365970" y="160739"/>
                  </a:lnTo>
                  <a:lnTo>
                    <a:pt x="1365970" y="242364"/>
                  </a:lnTo>
                  <a:lnTo>
                    <a:pt x="1221242" y="242364"/>
                  </a:lnTo>
                  <a:lnTo>
                    <a:pt x="1221242" y="263398"/>
                  </a:lnTo>
                  <a:lnTo>
                    <a:pt x="1374760" y="263398"/>
                  </a:lnTo>
                  <a:lnTo>
                    <a:pt x="1374760" y="294793"/>
                  </a:lnTo>
                  <a:close/>
                </a:path>
                <a:path w="1899920" h="295909">
                  <a:moveTo>
                    <a:pt x="1274298" y="138763"/>
                  </a:moveTo>
                  <a:lnTo>
                    <a:pt x="1135849" y="138763"/>
                  </a:lnTo>
                  <a:lnTo>
                    <a:pt x="1135849" y="8476"/>
                  </a:lnTo>
                  <a:lnTo>
                    <a:pt x="1174150" y="8476"/>
                  </a:lnTo>
                  <a:lnTo>
                    <a:pt x="1174150" y="44893"/>
                  </a:lnTo>
                  <a:lnTo>
                    <a:pt x="1274298" y="44893"/>
                  </a:lnTo>
                  <a:lnTo>
                    <a:pt x="1274298" y="77230"/>
                  </a:lnTo>
                  <a:lnTo>
                    <a:pt x="1174150" y="77230"/>
                  </a:lnTo>
                  <a:lnTo>
                    <a:pt x="1174150" y="106427"/>
                  </a:lnTo>
                  <a:lnTo>
                    <a:pt x="1274298" y="106427"/>
                  </a:lnTo>
                  <a:lnTo>
                    <a:pt x="1274298" y="138763"/>
                  </a:lnTo>
                  <a:close/>
                </a:path>
                <a:path w="1899920" h="295909">
                  <a:moveTo>
                    <a:pt x="1274298" y="44893"/>
                  </a:moveTo>
                  <a:lnTo>
                    <a:pt x="1235997" y="44893"/>
                  </a:lnTo>
                  <a:lnTo>
                    <a:pt x="1235997" y="8476"/>
                  </a:lnTo>
                  <a:lnTo>
                    <a:pt x="1274298" y="8476"/>
                  </a:lnTo>
                  <a:lnTo>
                    <a:pt x="1274298" y="44893"/>
                  </a:lnTo>
                  <a:close/>
                </a:path>
                <a:path w="1899920" h="295909">
                  <a:moveTo>
                    <a:pt x="1274298" y="106427"/>
                  </a:moveTo>
                  <a:lnTo>
                    <a:pt x="1235997" y="106427"/>
                  </a:lnTo>
                  <a:lnTo>
                    <a:pt x="1235997" y="77230"/>
                  </a:lnTo>
                  <a:lnTo>
                    <a:pt x="1274298" y="77230"/>
                  </a:lnTo>
                  <a:lnTo>
                    <a:pt x="1274298" y="106427"/>
                  </a:lnTo>
                  <a:close/>
                </a:path>
                <a:path w="1899920" h="295909">
                  <a:moveTo>
                    <a:pt x="1365970" y="147553"/>
                  </a:moveTo>
                  <a:lnTo>
                    <a:pt x="1326727" y="147553"/>
                  </a:lnTo>
                  <a:lnTo>
                    <a:pt x="1326727" y="118984"/>
                  </a:lnTo>
                  <a:lnTo>
                    <a:pt x="1288740" y="118984"/>
                  </a:lnTo>
                  <a:lnTo>
                    <a:pt x="1288740" y="86020"/>
                  </a:lnTo>
                  <a:lnTo>
                    <a:pt x="1326727" y="86020"/>
                  </a:lnTo>
                  <a:lnTo>
                    <a:pt x="1326727" y="64672"/>
                  </a:lnTo>
                  <a:lnTo>
                    <a:pt x="1288740" y="64672"/>
                  </a:lnTo>
                  <a:lnTo>
                    <a:pt x="1288740" y="31708"/>
                  </a:lnTo>
                  <a:lnTo>
                    <a:pt x="1326727" y="31708"/>
                  </a:lnTo>
                  <a:lnTo>
                    <a:pt x="1326727" y="0"/>
                  </a:lnTo>
                  <a:lnTo>
                    <a:pt x="1365970" y="0"/>
                  </a:lnTo>
                  <a:lnTo>
                    <a:pt x="1365970" y="147553"/>
                  </a:lnTo>
                  <a:close/>
                </a:path>
                <a:path w="1899920" h="295909">
                  <a:moveTo>
                    <a:pt x="1899674" y="170785"/>
                  </a:moveTo>
                  <a:lnTo>
                    <a:pt x="1860118" y="170785"/>
                  </a:lnTo>
                  <a:lnTo>
                    <a:pt x="1860118" y="90729"/>
                  </a:lnTo>
                  <a:lnTo>
                    <a:pt x="1808631" y="90729"/>
                  </a:lnTo>
                  <a:lnTo>
                    <a:pt x="1808631" y="57137"/>
                  </a:lnTo>
                  <a:lnTo>
                    <a:pt x="1860118" y="57137"/>
                  </a:lnTo>
                  <a:lnTo>
                    <a:pt x="1860118" y="0"/>
                  </a:lnTo>
                  <a:lnTo>
                    <a:pt x="1899674" y="0"/>
                  </a:lnTo>
                  <a:lnTo>
                    <a:pt x="1899674" y="170785"/>
                  </a:lnTo>
                  <a:close/>
                </a:path>
                <a:path w="1899920" h="295909">
                  <a:moveTo>
                    <a:pt x="1620578" y="124949"/>
                  </a:moveTo>
                  <a:lnTo>
                    <a:pt x="1427817" y="124949"/>
                  </a:lnTo>
                  <a:lnTo>
                    <a:pt x="1427817" y="6278"/>
                  </a:lnTo>
                  <a:lnTo>
                    <a:pt x="1467060" y="6278"/>
                  </a:lnTo>
                  <a:lnTo>
                    <a:pt x="1467060" y="35789"/>
                  </a:lnTo>
                  <a:lnTo>
                    <a:pt x="1620578" y="35789"/>
                  </a:lnTo>
                  <a:lnTo>
                    <a:pt x="1620578" y="68439"/>
                  </a:lnTo>
                  <a:lnTo>
                    <a:pt x="1467060" y="68439"/>
                  </a:lnTo>
                  <a:lnTo>
                    <a:pt x="1467060" y="92299"/>
                  </a:lnTo>
                  <a:lnTo>
                    <a:pt x="1620578" y="92299"/>
                  </a:lnTo>
                  <a:lnTo>
                    <a:pt x="1620578" y="124949"/>
                  </a:lnTo>
                  <a:close/>
                </a:path>
                <a:path w="1899920" h="295909">
                  <a:moveTo>
                    <a:pt x="1620578" y="35789"/>
                  </a:moveTo>
                  <a:lnTo>
                    <a:pt x="1581335" y="35789"/>
                  </a:lnTo>
                  <a:lnTo>
                    <a:pt x="1581335" y="6278"/>
                  </a:lnTo>
                  <a:lnTo>
                    <a:pt x="1620578" y="6278"/>
                  </a:lnTo>
                  <a:lnTo>
                    <a:pt x="1620578" y="35789"/>
                  </a:lnTo>
                  <a:close/>
                </a:path>
                <a:path w="1899920" h="295909">
                  <a:moveTo>
                    <a:pt x="1679914" y="170471"/>
                  </a:moveTo>
                  <a:lnTo>
                    <a:pt x="1655426" y="141588"/>
                  </a:lnTo>
                  <a:lnTo>
                    <a:pt x="1661558" y="136791"/>
                  </a:lnTo>
                  <a:lnTo>
                    <a:pt x="1667709" y="131817"/>
                  </a:lnTo>
                  <a:lnTo>
                    <a:pt x="1697877" y="105357"/>
                  </a:lnTo>
                  <a:lnTo>
                    <a:pt x="1721757" y="72364"/>
                  </a:lnTo>
                  <a:lnTo>
                    <a:pt x="1724494" y="51172"/>
                  </a:lnTo>
                  <a:lnTo>
                    <a:pt x="1724494" y="10988"/>
                  </a:lnTo>
                  <a:lnTo>
                    <a:pt x="1764679" y="10988"/>
                  </a:lnTo>
                  <a:lnTo>
                    <a:pt x="1764796" y="57137"/>
                  </a:lnTo>
                  <a:lnTo>
                    <a:pt x="1780899" y="93450"/>
                  </a:lnTo>
                  <a:lnTo>
                    <a:pt x="1798341" y="107996"/>
                  </a:lnTo>
                  <a:lnTo>
                    <a:pt x="1745842" y="107996"/>
                  </a:lnTo>
                  <a:lnTo>
                    <a:pt x="1726691" y="130286"/>
                  </a:lnTo>
                  <a:lnTo>
                    <a:pt x="1721354" y="135250"/>
                  </a:lnTo>
                  <a:lnTo>
                    <a:pt x="1693649" y="159248"/>
                  </a:lnTo>
                  <a:lnTo>
                    <a:pt x="1679914" y="170471"/>
                  </a:lnTo>
                  <a:close/>
                </a:path>
                <a:path w="1899920" h="295909">
                  <a:moveTo>
                    <a:pt x="1620578" y="92299"/>
                  </a:moveTo>
                  <a:lnTo>
                    <a:pt x="1581335" y="92299"/>
                  </a:lnTo>
                  <a:lnTo>
                    <a:pt x="1581335" y="68439"/>
                  </a:lnTo>
                  <a:lnTo>
                    <a:pt x="1620578" y="68439"/>
                  </a:lnTo>
                  <a:lnTo>
                    <a:pt x="1620578" y="92299"/>
                  </a:lnTo>
                  <a:close/>
                </a:path>
                <a:path w="1899920" h="295909">
                  <a:moveTo>
                    <a:pt x="1808003" y="160111"/>
                  </a:moveTo>
                  <a:lnTo>
                    <a:pt x="1772645" y="133190"/>
                  </a:lnTo>
                  <a:lnTo>
                    <a:pt x="1767190" y="128717"/>
                  </a:lnTo>
                  <a:lnTo>
                    <a:pt x="1761748" y="124321"/>
                  </a:lnTo>
                  <a:lnTo>
                    <a:pt x="1757144" y="120449"/>
                  </a:lnTo>
                  <a:lnTo>
                    <a:pt x="1749609" y="113752"/>
                  </a:lnTo>
                  <a:lnTo>
                    <a:pt x="1747202" y="110717"/>
                  </a:lnTo>
                  <a:lnTo>
                    <a:pt x="1746156" y="107996"/>
                  </a:lnTo>
                  <a:lnTo>
                    <a:pt x="1798341" y="107996"/>
                  </a:lnTo>
                  <a:lnTo>
                    <a:pt x="1802215" y="111077"/>
                  </a:lnTo>
                  <a:lnTo>
                    <a:pt x="1808003" y="115531"/>
                  </a:lnTo>
                  <a:lnTo>
                    <a:pt x="1819540" y="124164"/>
                  </a:lnTo>
                  <a:lnTo>
                    <a:pt x="1830921" y="132484"/>
                  </a:lnTo>
                  <a:lnTo>
                    <a:pt x="1808003" y="160111"/>
                  </a:lnTo>
                  <a:close/>
                </a:path>
                <a:path w="1899920" h="295909">
                  <a:moveTo>
                    <a:pt x="1657938" y="180831"/>
                  </a:moveTo>
                  <a:lnTo>
                    <a:pt x="1390457" y="180831"/>
                  </a:lnTo>
                  <a:lnTo>
                    <a:pt x="1390457" y="147553"/>
                  </a:lnTo>
                  <a:lnTo>
                    <a:pt x="1657938" y="147553"/>
                  </a:lnTo>
                  <a:lnTo>
                    <a:pt x="1657938" y="180831"/>
                  </a:lnTo>
                  <a:close/>
                </a:path>
                <a:path w="1899920" h="295909">
                  <a:moveTo>
                    <a:pt x="1548371" y="228865"/>
                  </a:moveTo>
                  <a:lnTo>
                    <a:pt x="1508814" y="228865"/>
                  </a:lnTo>
                  <a:lnTo>
                    <a:pt x="1508814" y="180831"/>
                  </a:lnTo>
                  <a:lnTo>
                    <a:pt x="1548371" y="180831"/>
                  </a:lnTo>
                  <a:lnTo>
                    <a:pt x="1548371" y="228865"/>
                  </a:lnTo>
                  <a:close/>
                </a:path>
                <a:path w="1899920" h="295909">
                  <a:moveTo>
                    <a:pt x="1899674" y="295421"/>
                  </a:moveTo>
                  <a:lnTo>
                    <a:pt x="1860118" y="295421"/>
                  </a:lnTo>
                  <a:lnTo>
                    <a:pt x="1860118" y="217563"/>
                  </a:lnTo>
                  <a:lnTo>
                    <a:pt x="1706285" y="217563"/>
                  </a:lnTo>
                  <a:lnTo>
                    <a:pt x="1706285" y="183971"/>
                  </a:lnTo>
                  <a:lnTo>
                    <a:pt x="1899674" y="183971"/>
                  </a:lnTo>
                  <a:lnTo>
                    <a:pt x="1899674" y="295421"/>
                  </a:lnTo>
                  <a:close/>
                </a:path>
                <a:path w="1899920" h="295909">
                  <a:moveTo>
                    <a:pt x="1626229" y="288828"/>
                  </a:moveTo>
                  <a:lnTo>
                    <a:pt x="1428131" y="288828"/>
                  </a:lnTo>
                  <a:lnTo>
                    <a:pt x="1428131" y="206261"/>
                  </a:lnTo>
                  <a:lnTo>
                    <a:pt x="1467688" y="206261"/>
                  </a:lnTo>
                  <a:lnTo>
                    <a:pt x="1467688" y="255236"/>
                  </a:lnTo>
                  <a:lnTo>
                    <a:pt x="1626229" y="255236"/>
                  </a:lnTo>
                  <a:lnTo>
                    <a:pt x="1626229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11445" y="1668334"/>
            <a:ext cx="1103630" cy="215265"/>
          </a:xfrm>
          <a:custGeom>
            <a:avLst/>
            <a:gdLst/>
            <a:ahLst/>
            <a:cxnLst/>
            <a:rect l="l" t="t" r="r" b="b"/>
            <a:pathLst>
              <a:path w="1103630" h="215264">
                <a:moveTo>
                  <a:pt x="51360" y="215161"/>
                </a:moveTo>
                <a:lnTo>
                  <a:pt x="33834" y="215161"/>
                </a:lnTo>
                <a:lnTo>
                  <a:pt x="25622" y="204421"/>
                </a:lnTo>
                <a:lnTo>
                  <a:pt x="8093" y="168739"/>
                </a:lnTo>
                <a:lnTo>
                  <a:pt x="470" y="127834"/>
                </a:lnTo>
                <a:lnTo>
                  <a:pt x="0" y="114144"/>
                </a:lnTo>
                <a:lnTo>
                  <a:pt x="0" y="103019"/>
                </a:lnTo>
                <a:lnTo>
                  <a:pt x="4525" y="61727"/>
                </a:lnTo>
                <a:lnTo>
                  <a:pt x="18561" y="24651"/>
                </a:lnTo>
                <a:lnTo>
                  <a:pt x="33796" y="2670"/>
                </a:lnTo>
                <a:lnTo>
                  <a:pt x="51360" y="2670"/>
                </a:lnTo>
                <a:lnTo>
                  <a:pt x="43628" y="15250"/>
                </a:lnTo>
                <a:lnTo>
                  <a:pt x="37119" y="27692"/>
                </a:lnTo>
                <a:lnTo>
                  <a:pt x="24757" y="64412"/>
                </a:lnTo>
                <a:lnTo>
                  <a:pt x="20877" y="103019"/>
                </a:lnTo>
                <a:lnTo>
                  <a:pt x="20877" y="114144"/>
                </a:lnTo>
                <a:lnTo>
                  <a:pt x="27461" y="163981"/>
                </a:lnTo>
                <a:lnTo>
                  <a:pt x="43373" y="201989"/>
                </a:lnTo>
                <a:lnTo>
                  <a:pt x="51360" y="215161"/>
                </a:lnTo>
                <a:close/>
              </a:path>
              <a:path w="1103630" h="215264">
                <a:moveTo>
                  <a:pt x="186642" y="147520"/>
                </a:moveTo>
                <a:lnTo>
                  <a:pt x="62707" y="147520"/>
                </a:lnTo>
                <a:lnTo>
                  <a:pt x="62707" y="130470"/>
                </a:lnTo>
                <a:lnTo>
                  <a:pt x="141582" y="18467"/>
                </a:lnTo>
                <a:lnTo>
                  <a:pt x="162834" y="18467"/>
                </a:lnTo>
                <a:lnTo>
                  <a:pt x="85180" y="129052"/>
                </a:lnTo>
                <a:lnTo>
                  <a:pt x="186642" y="129052"/>
                </a:lnTo>
                <a:lnTo>
                  <a:pt x="186642" y="147520"/>
                </a:lnTo>
                <a:close/>
              </a:path>
              <a:path w="1103630" h="215264">
                <a:moveTo>
                  <a:pt x="163057" y="129052"/>
                </a:moveTo>
                <a:lnTo>
                  <a:pt x="143031" y="129052"/>
                </a:lnTo>
                <a:lnTo>
                  <a:pt x="143031" y="78543"/>
                </a:lnTo>
                <a:lnTo>
                  <a:pt x="163057" y="78543"/>
                </a:lnTo>
                <a:lnTo>
                  <a:pt x="163057" y="129052"/>
                </a:lnTo>
                <a:close/>
              </a:path>
              <a:path w="1103630" h="215264">
                <a:moveTo>
                  <a:pt x="163057" y="183120"/>
                </a:moveTo>
                <a:lnTo>
                  <a:pt x="143031" y="183120"/>
                </a:lnTo>
                <a:lnTo>
                  <a:pt x="143031" y="147520"/>
                </a:lnTo>
                <a:lnTo>
                  <a:pt x="163057" y="147520"/>
                </a:lnTo>
                <a:lnTo>
                  <a:pt x="163057" y="183120"/>
                </a:lnTo>
                <a:close/>
              </a:path>
              <a:path w="1103630" h="215264">
                <a:moveTo>
                  <a:pt x="212811" y="215161"/>
                </a:moveTo>
                <a:lnTo>
                  <a:pt x="195320" y="215161"/>
                </a:lnTo>
                <a:lnTo>
                  <a:pt x="203292" y="201986"/>
                </a:lnTo>
                <a:lnTo>
                  <a:pt x="209929" y="189053"/>
                </a:lnTo>
                <a:lnTo>
                  <a:pt x="222089" y="151560"/>
                </a:lnTo>
                <a:lnTo>
                  <a:pt x="225803" y="114144"/>
                </a:lnTo>
                <a:lnTo>
                  <a:pt x="225803" y="103019"/>
                </a:lnTo>
                <a:lnTo>
                  <a:pt x="221914" y="64495"/>
                </a:lnTo>
                <a:lnTo>
                  <a:pt x="209541" y="27710"/>
                </a:lnTo>
                <a:lnTo>
                  <a:pt x="195320" y="2670"/>
                </a:lnTo>
                <a:lnTo>
                  <a:pt x="212849" y="2670"/>
                </a:lnTo>
                <a:lnTo>
                  <a:pt x="233931" y="36488"/>
                </a:lnTo>
                <a:lnTo>
                  <a:pt x="244686" y="75324"/>
                </a:lnTo>
                <a:lnTo>
                  <a:pt x="246680" y="114144"/>
                </a:lnTo>
                <a:lnTo>
                  <a:pt x="246209" y="127787"/>
                </a:lnTo>
                <a:lnTo>
                  <a:pt x="238569" y="168684"/>
                </a:lnTo>
                <a:lnTo>
                  <a:pt x="221024" y="204419"/>
                </a:lnTo>
                <a:lnTo>
                  <a:pt x="212811" y="215161"/>
                </a:lnTo>
                <a:close/>
              </a:path>
              <a:path w="1103630" h="215264">
                <a:moveTo>
                  <a:pt x="483463" y="87444"/>
                </a:moveTo>
                <a:lnTo>
                  <a:pt x="347735" y="87444"/>
                </a:lnTo>
                <a:lnTo>
                  <a:pt x="347735" y="5785"/>
                </a:lnTo>
                <a:lnTo>
                  <a:pt x="367538" y="5785"/>
                </a:lnTo>
                <a:lnTo>
                  <a:pt x="367538" y="31150"/>
                </a:lnTo>
                <a:lnTo>
                  <a:pt x="483463" y="31150"/>
                </a:lnTo>
                <a:lnTo>
                  <a:pt x="483463" y="48505"/>
                </a:lnTo>
                <a:lnTo>
                  <a:pt x="367538" y="48505"/>
                </a:lnTo>
                <a:lnTo>
                  <a:pt x="367538" y="69643"/>
                </a:lnTo>
                <a:lnTo>
                  <a:pt x="483463" y="69643"/>
                </a:lnTo>
                <a:lnTo>
                  <a:pt x="483463" y="87444"/>
                </a:lnTo>
                <a:close/>
              </a:path>
              <a:path w="1103630" h="215264">
                <a:moveTo>
                  <a:pt x="483463" y="31150"/>
                </a:moveTo>
                <a:lnTo>
                  <a:pt x="463660" y="31150"/>
                </a:lnTo>
                <a:lnTo>
                  <a:pt x="463660" y="5785"/>
                </a:lnTo>
                <a:lnTo>
                  <a:pt x="483463" y="5785"/>
                </a:lnTo>
                <a:lnTo>
                  <a:pt x="483463" y="31150"/>
                </a:lnTo>
                <a:close/>
              </a:path>
              <a:path w="1103630" h="215264">
                <a:moveTo>
                  <a:pt x="483463" y="69643"/>
                </a:moveTo>
                <a:lnTo>
                  <a:pt x="463660" y="69643"/>
                </a:lnTo>
                <a:lnTo>
                  <a:pt x="463660" y="48505"/>
                </a:lnTo>
                <a:lnTo>
                  <a:pt x="483463" y="48505"/>
                </a:lnTo>
                <a:lnTo>
                  <a:pt x="483463" y="69643"/>
                </a:lnTo>
                <a:close/>
              </a:path>
              <a:path w="1103630" h="215264">
                <a:moveTo>
                  <a:pt x="511276" y="124379"/>
                </a:moveTo>
                <a:lnTo>
                  <a:pt x="319922" y="124379"/>
                </a:lnTo>
                <a:lnTo>
                  <a:pt x="319922" y="106801"/>
                </a:lnTo>
                <a:lnTo>
                  <a:pt x="511276" y="106801"/>
                </a:lnTo>
                <a:lnTo>
                  <a:pt x="511276" y="124379"/>
                </a:lnTo>
                <a:close/>
              </a:path>
              <a:path w="1103630" h="215264">
                <a:moveTo>
                  <a:pt x="427837" y="165320"/>
                </a:moveTo>
                <a:lnTo>
                  <a:pt x="407811" y="165320"/>
                </a:lnTo>
                <a:lnTo>
                  <a:pt x="407811" y="124379"/>
                </a:lnTo>
                <a:lnTo>
                  <a:pt x="427837" y="124379"/>
                </a:lnTo>
                <a:lnTo>
                  <a:pt x="427837" y="165320"/>
                </a:lnTo>
                <a:close/>
              </a:path>
              <a:path w="1103630" h="215264">
                <a:moveTo>
                  <a:pt x="487913" y="205148"/>
                </a:moveTo>
                <a:lnTo>
                  <a:pt x="347513" y="205148"/>
                </a:lnTo>
                <a:lnTo>
                  <a:pt x="347513" y="143070"/>
                </a:lnTo>
                <a:lnTo>
                  <a:pt x="367760" y="143070"/>
                </a:lnTo>
                <a:lnTo>
                  <a:pt x="367760" y="187125"/>
                </a:lnTo>
                <a:lnTo>
                  <a:pt x="487913" y="187125"/>
                </a:lnTo>
                <a:lnTo>
                  <a:pt x="487913" y="205148"/>
                </a:lnTo>
                <a:close/>
              </a:path>
              <a:path w="1103630" h="215264">
                <a:moveTo>
                  <a:pt x="692394" y="105244"/>
                </a:moveTo>
                <a:lnTo>
                  <a:pt x="552216" y="105244"/>
                </a:lnTo>
                <a:lnTo>
                  <a:pt x="552216" y="49173"/>
                </a:lnTo>
                <a:lnTo>
                  <a:pt x="667918" y="49173"/>
                </a:lnTo>
                <a:lnTo>
                  <a:pt x="667918" y="28703"/>
                </a:lnTo>
                <a:lnTo>
                  <a:pt x="551549" y="28703"/>
                </a:lnTo>
                <a:lnTo>
                  <a:pt x="551549" y="10902"/>
                </a:lnTo>
                <a:lnTo>
                  <a:pt x="687721" y="10902"/>
                </a:lnTo>
                <a:lnTo>
                  <a:pt x="687721" y="66751"/>
                </a:lnTo>
                <a:lnTo>
                  <a:pt x="572019" y="66751"/>
                </a:lnTo>
                <a:lnTo>
                  <a:pt x="572019" y="87444"/>
                </a:lnTo>
                <a:lnTo>
                  <a:pt x="692394" y="87444"/>
                </a:lnTo>
                <a:lnTo>
                  <a:pt x="692394" y="105244"/>
                </a:lnTo>
                <a:close/>
              </a:path>
              <a:path w="1103630" h="215264">
                <a:moveTo>
                  <a:pt x="715979" y="141290"/>
                </a:moveTo>
                <a:lnTo>
                  <a:pt x="524626" y="141290"/>
                </a:lnTo>
                <a:lnTo>
                  <a:pt x="524626" y="123489"/>
                </a:lnTo>
                <a:lnTo>
                  <a:pt x="715979" y="123489"/>
                </a:lnTo>
                <a:lnTo>
                  <a:pt x="715979" y="141290"/>
                </a:lnTo>
                <a:close/>
              </a:path>
              <a:path w="1103630" h="215264">
                <a:moveTo>
                  <a:pt x="594715" y="207373"/>
                </a:moveTo>
                <a:lnTo>
                  <a:pt x="574467" y="207373"/>
                </a:lnTo>
                <a:lnTo>
                  <a:pt x="574467" y="141290"/>
                </a:lnTo>
                <a:lnTo>
                  <a:pt x="594715" y="141290"/>
                </a:lnTo>
                <a:lnTo>
                  <a:pt x="594715" y="207373"/>
                </a:lnTo>
                <a:close/>
              </a:path>
              <a:path w="1103630" h="215264">
                <a:moveTo>
                  <a:pt x="666138" y="207373"/>
                </a:moveTo>
                <a:lnTo>
                  <a:pt x="645890" y="207373"/>
                </a:lnTo>
                <a:lnTo>
                  <a:pt x="645890" y="141290"/>
                </a:lnTo>
                <a:lnTo>
                  <a:pt x="666138" y="141290"/>
                </a:lnTo>
                <a:lnTo>
                  <a:pt x="666138" y="207373"/>
                </a:lnTo>
                <a:close/>
              </a:path>
              <a:path w="1103630" h="215264">
                <a:moveTo>
                  <a:pt x="799675" y="160870"/>
                </a:moveTo>
                <a:lnTo>
                  <a:pt x="783562" y="160870"/>
                </a:lnTo>
                <a:lnTo>
                  <a:pt x="776439" y="159595"/>
                </a:lnTo>
                <a:lnTo>
                  <a:pt x="742480" y="127539"/>
                </a:lnTo>
                <a:lnTo>
                  <a:pt x="741345" y="122115"/>
                </a:lnTo>
                <a:lnTo>
                  <a:pt x="741345" y="99134"/>
                </a:lnTo>
                <a:lnTo>
                  <a:pt x="764064" y="66695"/>
                </a:lnTo>
                <a:lnTo>
                  <a:pt x="783590" y="60298"/>
                </a:lnTo>
                <a:lnTo>
                  <a:pt x="799648" y="60298"/>
                </a:lnTo>
                <a:lnTo>
                  <a:pt x="806758" y="61578"/>
                </a:lnTo>
                <a:lnTo>
                  <a:pt x="819165" y="66698"/>
                </a:lnTo>
                <a:lnTo>
                  <a:pt x="824413" y="70085"/>
                </a:lnTo>
                <a:lnTo>
                  <a:pt x="833019" y="78543"/>
                </a:lnTo>
                <a:lnTo>
                  <a:pt x="786881" y="78543"/>
                </a:lnTo>
                <a:lnTo>
                  <a:pt x="782591" y="79240"/>
                </a:lnTo>
                <a:lnTo>
                  <a:pt x="760702" y="102034"/>
                </a:lnTo>
                <a:lnTo>
                  <a:pt x="760702" y="119213"/>
                </a:lnTo>
                <a:lnTo>
                  <a:pt x="786842" y="142847"/>
                </a:lnTo>
                <a:lnTo>
                  <a:pt x="832975" y="142847"/>
                </a:lnTo>
                <a:lnTo>
                  <a:pt x="824370" y="151164"/>
                </a:lnTo>
                <a:lnTo>
                  <a:pt x="819143" y="154499"/>
                </a:lnTo>
                <a:lnTo>
                  <a:pt x="806787" y="159596"/>
                </a:lnTo>
                <a:lnTo>
                  <a:pt x="799675" y="160870"/>
                </a:lnTo>
                <a:close/>
              </a:path>
              <a:path w="1103630" h="215264">
                <a:moveTo>
                  <a:pt x="832975" y="142847"/>
                </a:moveTo>
                <a:lnTo>
                  <a:pt x="796393" y="142847"/>
                </a:lnTo>
                <a:lnTo>
                  <a:pt x="800668" y="142159"/>
                </a:lnTo>
                <a:lnTo>
                  <a:pt x="808240" y="139405"/>
                </a:lnTo>
                <a:lnTo>
                  <a:pt x="822548" y="119213"/>
                </a:lnTo>
                <a:lnTo>
                  <a:pt x="822548" y="102034"/>
                </a:lnTo>
                <a:lnTo>
                  <a:pt x="791631" y="78543"/>
                </a:lnTo>
                <a:lnTo>
                  <a:pt x="833019" y="78543"/>
                </a:lnTo>
                <a:lnTo>
                  <a:pt x="836273" y="83265"/>
                </a:lnTo>
                <a:lnTo>
                  <a:pt x="840788" y="93850"/>
                </a:lnTo>
                <a:lnTo>
                  <a:pt x="841905" y="99134"/>
                </a:lnTo>
                <a:lnTo>
                  <a:pt x="841905" y="122115"/>
                </a:lnTo>
                <a:lnTo>
                  <a:pt x="840774" y="127471"/>
                </a:lnTo>
                <a:lnTo>
                  <a:pt x="836198" y="138192"/>
                </a:lnTo>
                <a:lnTo>
                  <a:pt x="832975" y="142847"/>
                </a:lnTo>
                <a:close/>
              </a:path>
              <a:path w="1103630" h="215264">
                <a:moveTo>
                  <a:pt x="892202" y="207596"/>
                </a:moveTo>
                <a:lnTo>
                  <a:pt x="871954" y="207596"/>
                </a:lnTo>
                <a:lnTo>
                  <a:pt x="871954" y="0"/>
                </a:lnTo>
                <a:lnTo>
                  <a:pt x="892202" y="0"/>
                </a:lnTo>
                <a:lnTo>
                  <a:pt x="892202" y="83216"/>
                </a:lnTo>
                <a:lnTo>
                  <a:pt x="926023" y="83216"/>
                </a:lnTo>
                <a:lnTo>
                  <a:pt x="926023" y="101461"/>
                </a:lnTo>
                <a:lnTo>
                  <a:pt x="892202" y="101461"/>
                </a:lnTo>
                <a:lnTo>
                  <a:pt x="892202" y="207596"/>
                </a:lnTo>
                <a:close/>
              </a:path>
              <a:path w="1103630" h="215264">
                <a:moveTo>
                  <a:pt x="801866" y="32040"/>
                </a:moveTo>
                <a:lnTo>
                  <a:pt x="781618" y="32040"/>
                </a:lnTo>
                <a:lnTo>
                  <a:pt x="781618" y="1112"/>
                </a:lnTo>
                <a:lnTo>
                  <a:pt x="801866" y="1112"/>
                </a:lnTo>
                <a:lnTo>
                  <a:pt x="801866" y="32040"/>
                </a:lnTo>
                <a:close/>
              </a:path>
              <a:path w="1103630" h="215264">
                <a:moveTo>
                  <a:pt x="852597" y="50063"/>
                </a:moveTo>
                <a:lnTo>
                  <a:pt x="730219" y="50063"/>
                </a:lnTo>
                <a:lnTo>
                  <a:pt x="730219" y="32040"/>
                </a:lnTo>
                <a:lnTo>
                  <a:pt x="852597" y="32040"/>
                </a:lnTo>
                <a:lnTo>
                  <a:pt x="852597" y="50063"/>
                </a:lnTo>
                <a:close/>
              </a:path>
              <a:path w="1103630" h="215264">
                <a:moveTo>
                  <a:pt x="1103581" y="207596"/>
                </a:moveTo>
                <a:lnTo>
                  <a:pt x="1083333" y="207596"/>
                </a:lnTo>
                <a:lnTo>
                  <a:pt x="1083333" y="0"/>
                </a:lnTo>
                <a:lnTo>
                  <a:pt x="1103581" y="0"/>
                </a:lnTo>
                <a:lnTo>
                  <a:pt x="1103581" y="207596"/>
                </a:lnTo>
                <a:close/>
              </a:path>
              <a:path w="1103630" h="215264">
                <a:moveTo>
                  <a:pt x="952007" y="161315"/>
                </a:moveTo>
                <a:lnTo>
                  <a:pt x="942266" y="145806"/>
                </a:lnTo>
                <a:lnTo>
                  <a:pt x="954785" y="138294"/>
                </a:lnTo>
                <a:lnTo>
                  <a:pt x="965870" y="131431"/>
                </a:lnTo>
                <a:lnTo>
                  <a:pt x="1002043" y="104805"/>
                </a:lnTo>
                <a:lnTo>
                  <a:pt x="1018362" y="69050"/>
                </a:lnTo>
                <a:lnTo>
                  <a:pt x="1018362" y="37603"/>
                </a:lnTo>
                <a:lnTo>
                  <a:pt x="944491" y="37603"/>
                </a:lnTo>
                <a:lnTo>
                  <a:pt x="944491" y="19135"/>
                </a:lnTo>
                <a:lnTo>
                  <a:pt x="1038165" y="19135"/>
                </a:lnTo>
                <a:lnTo>
                  <a:pt x="1038104" y="69050"/>
                </a:lnTo>
                <a:lnTo>
                  <a:pt x="1027150" y="106200"/>
                </a:lnTo>
                <a:lnTo>
                  <a:pt x="997545" y="133530"/>
                </a:lnTo>
                <a:lnTo>
                  <a:pt x="961379" y="156163"/>
                </a:lnTo>
                <a:lnTo>
                  <a:pt x="952007" y="161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072" y="2083308"/>
            <a:ext cx="5132831" cy="328269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34068" y="2116436"/>
            <a:ext cx="5024755" cy="31896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#</a:t>
            </a:r>
            <a:r>
              <a:rPr dirty="0" sz="1350" spc="2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20" b="1">
                <a:solidFill>
                  <a:srgbClr val="FF0000"/>
                </a:solidFill>
                <a:latin typeface="Malgun Gothic"/>
                <a:cs typeface="Malgun Gothic"/>
              </a:rPr>
              <a:t>분류하기</a:t>
            </a:r>
            <a:endParaRPr sz="1350">
              <a:latin typeface="Malgun Gothic"/>
              <a:cs typeface="Malgun Gothic"/>
            </a:endParaRPr>
          </a:p>
          <a:p>
            <a:pPr marL="12700" marR="2635885">
              <a:lnSpc>
                <a:spcPct val="102200"/>
              </a:lnSpc>
              <a:spcBef>
                <a:spcPts val="55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pred_class</a:t>
            </a:r>
            <a:r>
              <a:rPr dirty="0" sz="1350" spc="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clf.predict(X) pred_class[0:5]</a:t>
            </a:r>
            <a:endParaRPr sz="1350">
              <a:latin typeface="BIZ UDGothic"/>
              <a:cs typeface="BIZ UDGothic"/>
            </a:endParaRPr>
          </a:p>
          <a:p>
            <a:pPr marL="12700" marR="531495">
              <a:lnSpc>
                <a:spcPct val="102200"/>
              </a:lnSpc>
              <a:spcBef>
                <a:spcPts val="5"/>
              </a:spcBef>
            </a:pP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Out[10]:</a:t>
            </a:r>
            <a:r>
              <a:rPr dirty="0" sz="1350" spc="13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array(['typeA',</a:t>
            </a:r>
            <a:r>
              <a:rPr dirty="0" sz="1350" spc="13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'typeA',</a:t>
            </a:r>
            <a:r>
              <a:rPr dirty="0" sz="1350" spc="13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'typeA',</a:t>
            </a:r>
            <a:r>
              <a:rPr dirty="0" sz="1350" spc="13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'typeA',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'typeA'],</a:t>
            </a:r>
            <a:r>
              <a:rPr dirty="0" sz="1350" spc="130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dtype='&lt;U5')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BIZ UDGothic"/>
              <a:cs typeface="BIZ UDGothic"/>
            </a:endParaRPr>
          </a:p>
          <a:p>
            <a:pPr marL="12700" marR="1758314">
              <a:lnSpc>
                <a:spcPct val="104200"/>
              </a:lnSpc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#</a:t>
            </a:r>
            <a:r>
              <a:rPr dirty="0" sz="1350" spc="14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Malgun Gothic"/>
                <a:cs typeface="Malgun Gothic"/>
              </a:rPr>
              <a:t>사후확률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(posterior</a:t>
            </a:r>
            <a:r>
              <a:rPr dirty="0" sz="1350" spc="9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prob)</a:t>
            </a:r>
            <a:r>
              <a:rPr dirty="0" sz="1350" spc="10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Malgun Gothic"/>
                <a:cs typeface="Malgun Gothic"/>
              </a:rPr>
              <a:t>구하기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pred_posterior</a:t>
            </a:r>
            <a:r>
              <a:rPr dirty="0" sz="1350" spc="10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0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clf.predict_proba(X)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pred_posterior[0:5,</a:t>
            </a:r>
            <a:r>
              <a:rPr dirty="0" sz="1350" spc="24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BIZ UDGothic"/>
                <a:cs typeface="BIZ UDGothic"/>
              </a:rPr>
              <a:t>:]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Out[11]:</a:t>
            </a:r>
            <a:endParaRPr sz="1350">
              <a:latin typeface="BIZ UDGothic"/>
              <a:cs typeface="BIZ UDGothic"/>
            </a:endParaRPr>
          </a:p>
          <a:p>
            <a:pPr marL="626745" marR="92710" indent="-614680">
              <a:lnSpc>
                <a:spcPct val="102200"/>
              </a:lnSpc>
            </a:pP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array([[9.99993239e-01,</a:t>
            </a:r>
            <a:r>
              <a:rPr dirty="0" sz="1350" spc="32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4.87823329e-06,</a:t>
            </a:r>
            <a:r>
              <a:rPr dirty="0" sz="1350" spc="32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1.88255897e-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06],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[9.99983817e-01,</a:t>
            </a:r>
            <a:r>
              <a:rPr dirty="0" sz="1350" spc="28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1.10451922e-05,</a:t>
            </a:r>
            <a:r>
              <a:rPr dirty="0" sz="1350" spc="28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5.13759904e-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06],</a:t>
            </a:r>
            <a:endParaRPr sz="1350">
              <a:latin typeface="BIZ UDGothic"/>
              <a:cs typeface="BIZ UDGothic"/>
            </a:endParaRPr>
          </a:p>
          <a:p>
            <a:pPr algn="just" marL="626745" marR="5080">
              <a:lnSpc>
                <a:spcPct val="102200"/>
              </a:lnSpc>
              <a:spcBef>
                <a:spcPts val="15"/>
              </a:spcBef>
            </a:pP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[9.99862118e-01,</a:t>
            </a:r>
            <a:r>
              <a:rPr dirty="0" sz="1350" spc="28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1.21615116e-04,</a:t>
            </a:r>
            <a:r>
              <a:rPr dirty="0" sz="1350" spc="28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1.62666780e-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05],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[9.99906685e-01,</a:t>
            </a:r>
            <a:r>
              <a:rPr dirty="0" sz="1350" spc="28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3.76892586e-05,</a:t>
            </a:r>
            <a:r>
              <a:rPr dirty="0" sz="1350" spc="28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5.56261564e-</a:t>
            </a:r>
            <a:r>
              <a:rPr dirty="0" sz="1350" spc="-20" b="1">
                <a:solidFill>
                  <a:srgbClr val="1F497C"/>
                </a:solidFill>
                <a:latin typeface="BIZ UDGothic"/>
                <a:cs typeface="BIZ UDGothic"/>
              </a:rPr>
              <a:t>05],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[9.99326691e-01,</a:t>
            </a:r>
            <a:r>
              <a:rPr dirty="0" sz="1350" spc="28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5.52743277e-04,</a:t>
            </a:r>
            <a:r>
              <a:rPr dirty="0" sz="1350" spc="28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1.20565359e-</a:t>
            </a: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04]])</a:t>
            </a:r>
            <a:endParaRPr sz="1350">
              <a:latin typeface="BIZ UDGothic"/>
              <a:cs typeface="BIZ UD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25305" y="1088129"/>
              <a:ext cx="1899920" cy="295910"/>
            </a:xfrm>
            <a:custGeom>
              <a:avLst/>
              <a:gdLst/>
              <a:ahLst/>
              <a:cxnLst/>
              <a:rect l="l" t="t" r="r" b="b"/>
              <a:pathLst>
                <a:path w="1899920" h="295909">
                  <a:moveTo>
                    <a:pt x="173297" y="57765"/>
                  </a:moveTo>
                  <a:lnTo>
                    <a:pt x="3139" y="57765"/>
                  </a:lnTo>
                  <a:lnTo>
                    <a:pt x="3139" y="25743"/>
                  </a:lnTo>
                  <a:lnTo>
                    <a:pt x="173297" y="25743"/>
                  </a:lnTo>
                  <a:lnTo>
                    <a:pt x="173297" y="57765"/>
                  </a:lnTo>
                  <a:close/>
                </a:path>
                <a:path w="1899920" h="295909">
                  <a:moveTo>
                    <a:pt x="69695" y="183657"/>
                  </a:moveTo>
                  <a:lnTo>
                    <a:pt x="30766" y="183657"/>
                  </a:lnTo>
                  <a:lnTo>
                    <a:pt x="30766" y="57765"/>
                  </a:lnTo>
                  <a:lnTo>
                    <a:pt x="69695" y="57765"/>
                  </a:lnTo>
                  <a:lnTo>
                    <a:pt x="69695" y="183657"/>
                  </a:lnTo>
                  <a:close/>
                </a:path>
                <a:path w="1899920" h="295909">
                  <a:moveTo>
                    <a:pt x="67811" y="215679"/>
                  </a:moveTo>
                  <a:lnTo>
                    <a:pt x="0" y="215679"/>
                  </a:lnTo>
                  <a:lnTo>
                    <a:pt x="0" y="183657"/>
                  </a:lnTo>
                  <a:lnTo>
                    <a:pt x="106113" y="183657"/>
                  </a:lnTo>
                  <a:lnTo>
                    <a:pt x="106113" y="57765"/>
                  </a:lnTo>
                  <a:lnTo>
                    <a:pt x="145042" y="57765"/>
                  </a:lnTo>
                  <a:lnTo>
                    <a:pt x="145042" y="182401"/>
                  </a:lnTo>
                  <a:lnTo>
                    <a:pt x="178829" y="182401"/>
                  </a:lnTo>
                  <a:lnTo>
                    <a:pt x="156854" y="213952"/>
                  </a:lnTo>
                  <a:lnTo>
                    <a:pt x="83401" y="215640"/>
                  </a:lnTo>
                  <a:lnTo>
                    <a:pt x="67811" y="215679"/>
                  </a:lnTo>
                  <a:close/>
                </a:path>
                <a:path w="1899920" h="295909">
                  <a:moveTo>
                    <a:pt x="178829" y="182401"/>
                  </a:moveTo>
                  <a:lnTo>
                    <a:pt x="145042" y="182401"/>
                  </a:lnTo>
                  <a:lnTo>
                    <a:pt x="150483" y="182192"/>
                  </a:lnTo>
                  <a:lnTo>
                    <a:pt x="156030" y="181878"/>
                  </a:lnTo>
                  <a:lnTo>
                    <a:pt x="178634" y="180203"/>
                  </a:lnTo>
                  <a:lnTo>
                    <a:pt x="178829" y="182401"/>
                  </a:lnTo>
                  <a:close/>
                </a:path>
                <a:path w="1899920" h="295909">
                  <a:moveTo>
                    <a:pt x="231376" y="291967"/>
                  </a:moveTo>
                  <a:lnTo>
                    <a:pt x="191505" y="291967"/>
                  </a:lnTo>
                  <a:lnTo>
                    <a:pt x="191505" y="0"/>
                  </a:lnTo>
                  <a:lnTo>
                    <a:pt x="231376" y="0"/>
                  </a:lnTo>
                  <a:lnTo>
                    <a:pt x="231376" y="102659"/>
                  </a:lnTo>
                  <a:lnTo>
                    <a:pt x="271561" y="102659"/>
                  </a:lnTo>
                  <a:lnTo>
                    <a:pt x="271561" y="137193"/>
                  </a:lnTo>
                  <a:lnTo>
                    <a:pt x="231376" y="137193"/>
                  </a:lnTo>
                  <a:lnTo>
                    <a:pt x="231376" y="291967"/>
                  </a:lnTo>
                  <a:close/>
                </a:path>
                <a:path w="1899920" h="295909">
                  <a:moveTo>
                    <a:pt x="356640" y="223214"/>
                  </a:moveTo>
                  <a:lnTo>
                    <a:pt x="315445" y="213481"/>
                  </a:lnTo>
                  <a:lnTo>
                    <a:pt x="287955" y="180105"/>
                  </a:lnTo>
                  <a:lnTo>
                    <a:pt x="281293" y="138763"/>
                  </a:lnTo>
                  <a:lnTo>
                    <a:pt x="281293" y="103915"/>
                  </a:lnTo>
                  <a:lnTo>
                    <a:pt x="287955" y="62661"/>
                  </a:lnTo>
                  <a:lnTo>
                    <a:pt x="315445" y="29196"/>
                  </a:lnTo>
                  <a:lnTo>
                    <a:pt x="356640" y="19464"/>
                  </a:lnTo>
                  <a:lnTo>
                    <a:pt x="366323" y="19856"/>
                  </a:lnTo>
                  <a:lnTo>
                    <a:pt x="404006" y="33278"/>
                  </a:lnTo>
                  <a:lnTo>
                    <a:pt x="421518" y="54312"/>
                  </a:lnTo>
                  <a:lnTo>
                    <a:pt x="356640" y="54312"/>
                  </a:lnTo>
                  <a:lnTo>
                    <a:pt x="347310" y="55175"/>
                  </a:lnTo>
                  <a:lnTo>
                    <a:pt x="321439" y="85157"/>
                  </a:lnTo>
                  <a:lnTo>
                    <a:pt x="319281" y="108624"/>
                  </a:lnTo>
                  <a:lnTo>
                    <a:pt x="319281" y="134054"/>
                  </a:lnTo>
                  <a:lnTo>
                    <a:pt x="327914" y="174552"/>
                  </a:lnTo>
                  <a:lnTo>
                    <a:pt x="356640" y="188366"/>
                  </a:lnTo>
                  <a:lnTo>
                    <a:pt x="421536" y="188366"/>
                  </a:lnTo>
                  <a:lnTo>
                    <a:pt x="418654" y="193448"/>
                  </a:lnTo>
                  <a:lnTo>
                    <a:pt x="383512" y="219682"/>
                  </a:lnTo>
                  <a:lnTo>
                    <a:pt x="366323" y="222821"/>
                  </a:lnTo>
                  <a:lnTo>
                    <a:pt x="356640" y="223214"/>
                  </a:lnTo>
                  <a:close/>
                </a:path>
                <a:path w="1899920" h="295909">
                  <a:moveTo>
                    <a:pt x="421536" y="188366"/>
                  </a:moveTo>
                  <a:lnTo>
                    <a:pt x="356640" y="188366"/>
                  </a:lnTo>
                  <a:lnTo>
                    <a:pt x="365970" y="187503"/>
                  </a:lnTo>
                  <a:lnTo>
                    <a:pt x="373868" y="184912"/>
                  </a:lnTo>
                  <a:lnTo>
                    <a:pt x="393460" y="146592"/>
                  </a:lnTo>
                  <a:lnTo>
                    <a:pt x="393999" y="134054"/>
                  </a:lnTo>
                  <a:lnTo>
                    <a:pt x="393999" y="108624"/>
                  </a:lnTo>
                  <a:lnTo>
                    <a:pt x="385366" y="68125"/>
                  </a:lnTo>
                  <a:lnTo>
                    <a:pt x="356640" y="54312"/>
                  </a:lnTo>
                  <a:lnTo>
                    <a:pt x="421518" y="54312"/>
                  </a:lnTo>
                  <a:lnTo>
                    <a:pt x="431721" y="94977"/>
                  </a:lnTo>
                  <a:lnTo>
                    <a:pt x="431986" y="103915"/>
                  </a:lnTo>
                  <a:lnTo>
                    <a:pt x="431986" y="138763"/>
                  </a:lnTo>
                  <a:lnTo>
                    <a:pt x="425325" y="180105"/>
                  </a:lnTo>
                  <a:lnTo>
                    <a:pt x="422293" y="187032"/>
                  </a:lnTo>
                  <a:lnTo>
                    <a:pt x="421536" y="188366"/>
                  </a:lnTo>
                  <a:close/>
                </a:path>
                <a:path w="1899920" h="295909">
                  <a:moveTo>
                    <a:pt x="512356" y="291967"/>
                  </a:moveTo>
                  <a:lnTo>
                    <a:pt x="472485" y="291967"/>
                  </a:lnTo>
                  <a:lnTo>
                    <a:pt x="472485" y="0"/>
                  </a:lnTo>
                  <a:lnTo>
                    <a:pt x="512356" y="0"/>
                  </a:lnTo>
                  <a:lnTo>
                    <a:pt x="512356" y="291967"/>
                  </a:lnTo>
                  <a:close/>
                </a:path>
                <a:path w="1899920" h="295909">
                  <a:moveTo>
                    <a:pt x="784859" y="207830"/>
                  </a:moveTo>
                  <a:lnTo>
                    <a:pt x="746872" y="207830"/>
                  </a:lnTo>
                  <a:lnTo>
                    <a:pt x="746872" y="97636"/>
                  </a:lnTo>
                  <a:lnTo>
                    <a:pt x="715478" y="97636"/>
                  </a:lnTo>
                  <a:lnTo>
                    <a:pt x="715478" y="64044"/>
                  </a:lnTo>
                  <a:lnTo>
                    <a:pt x="746872" y="64044"/>
                  </a:lnTo>
                  <a:lnTo>
                    <a:pt x="746872" y="0"/>
                  </a:lnTo>
                  <a:lnTo>
                    <a:pt x="784859" y="0"/>
                  </a:lnTo>
                  <a:lnTo>
                    <a:pt x="784859" y="207830"/>
                  </a:lnTo>
                  <a:close/>
                </a:path>
                <a:path w="1899920" h="295909">
                  <a:moveTo>
                    <a:pt x="552227" y="177692"/>
                  </a:moveTo>
                  <a:lnTo>
                    <a:pt x="526484" y="155402"/>
                  </a:lnTo>
                  <a:lnTo>
                    <a:pt x="532135" y="148914"/>
                  </a:lnTo>
                  <a:lnTo>
                    <a:pt x="537472" y="142530"/>
                  </a:lnTo>
                  <a:lnTo>
                    <a:pt x="547596" y="129868"/>
                  </a:lnTo>
                  <a:lnTo>
                    <a:pt x="552436" y="123379"/>
                  </a:lnTo>
                  <a:lnTo>
                    <a:pt x="557250" y="116473"/>
                  </a:lnTo>
                  <a:lnTo>
                    <a:pt x="560390" y="112077"/>
                  </a:lnTo>
                  <a:lnTo>
                    <a:pt x="572633" y="74509"/>
                  </a:lnTo>
                  <a:lnTo>
                    <a:pt x="572633" y="13813"/>
                  </a:lnTo>
                  <a:lnTo>
                    <a:pt x="609993" y="13813"/>
                  </a:lnTo>
                  <a:lnTo>
                    <a:pt x="609996" y="74509"/>
                  </a:lnTo>
                  <a:lnTo>
                    <a:pt x="621923" y="111450"/>
                  </a:lnTo>
                  <a:lnTo>
                    <a:pt x="624957" y="115374"/>
                  </a:lnTo>
                  <a:lnTo>
                    <a:pt x="628306" y="119769"/>
                  </a:lnTo>
                  <a:lnTo>
                    <a:pt x="630190" y="122019"/>
                  </a:lnTo>
                  <a:lnTo>
                    <a:pt x="632283" y="124321"/>
                  </a:lnTo>
                  <a:lnTo>
                    <a:pt x="712828" y="124321"/>
                  </a:lnTo>
                  <a:lnTo>
                    <a:pt x="713061" y="124635"/>
                  </a:lnTo>
                  <a:lnTo>
                    <a:pt x="591784" y="124635"/>
                  </a:lnTo>
                  <a:lnTo>
                    <a:pt x="591365" y="125891"/>
                  </a:lnTo>
                  <a:lnTo>
                    <a:pt x="590266" y="128036"/>
                  </a:lnTo>
                  <a:lnTo>
                    <a:pt x="586708" y="134106"/>
                  </a:lnTo>
                  <a:lnTo>
                    <a:pt x="583831" y="138239"/>
                  </a:lnTo>
                  <a:lnTo>
                    <a:pt x="579854" y="143472"/>
                  </a:lnTo>
                  <a:lnTo>
                    <a:pt x="576924" y="147658"/>
                  </a:lnTo>
                  <a:lnTo>
                    <a:pt x="573052" y="152733"/>
                  </a:lnTo>
                  <a:lnTo>
                    <a:pt x="563424" y="164663"/>
                  </a:lnTo>
                  <a:lnTo>
                    <a:pt x="558087" y="170994"/>
                  </a:lnTo>
                  <a:lnTo>
                    <a:pt x="552227" y="177692"/>
                  </a:lnTo>
                  <a:close/>
                </a:path>
                <a:path w="1899920" h="295909">
                  <a:moveTo>
                    <a:pt x="712828" y="124321"/>
                  </a:moveTo>
                  <a:lnTo>
                    <a:pt x="632283" y="124321"/>
                  </a:lnTo>
                  <a:lnTo>
                    <a:pt x="634376" y="122019"/>
                  </a:lnTo>
                  <a:lnTo>
                    <a:pt x="636259" y="119769"/>
                  </a:lnTo>
                  <a:lnTo>
                    <a:pt x="641178" y="113333"/>
                  </a:lnTo>
                  <a:lnTo>
                    <a:pt x="642643" y="111450"/>
                  </a:lnTo>
                  <a:lnTo>
                    <a:pt x="645188" y="108049"/>
                  </a:lnTo>
                  <a:lnTo>
                    <a:pt x="654573" y="13813"/>
                  </a:lnTo>
                  <a:lnTo>
                    <a:pt x="691932" y="13813"/>
                  </a:lnTo>
                  <a:lnTo>
                    <a:pt x="691932" y="74509"/>
                  </a:lnTo>
                  <a:lnTo>
                    <a:pt x="692141" y="78852"/>
                  </a:lnTo>
                  <a:lnTo>
                    <a:pt x="707315" y="116473"/>
                  </a:lnTo>
                  <a:lnTo>
                    <a:pt x="712129" y="123379"/>
                  </a:lnTo>
                  <a:lnTo>
                    <a:pt x="712828" y="124321"/>
                  </a:lnTo>
                  <a:close/>
                </a:path>
                <a:path w="1899920" h="295909">
                  <a:moveTo>
                    <a:pt x="632597" y="171727"/>
                  </a:moveTo>
                  <a:lnTo>
                    <a:pt x="631969" y="171727"/>
                  </a:lnTo>
                  <a:lnTo>
                    <a:pt x="626946" y="166704"/>
                  </a:lnTo>
                  <a:lnTo>
                    <a:pt x="600156" y="137088"/>
                  </a:lnTo>
                  <a:lnTo>
                    <a:pt x="592098" y="124635"/>
                  </a:lnTo>
                  <a:lnTo>
                    <a:pt x="672781" y="124635"/>
                  </a:lnTo>
                  <a:lnTo>
                    <a:pt x="642486" y="161628"/>
                  </a:lnTo>
                  <a:lnTo>
                    <a:pt x="632597" y="171727"/>
                  </a:lnTo>
                  <a:close/>
                </a:path>
                <a:path w="1899920" h="295909">
                  <a:moveTo>
                    <a:pt x="709513" y="174552"/>
                  </a:moveTo>
                  <a:lnTo>
                    <a:pt x="684711" y="143472"/>
                  </a:lnTo>
                  <a:lnTo>
                    <a:pt x="680735" y="138239"/>
                  </a:lnTo>
                  <a:lnTo>
                    <a:pt x="677909" y="134106"/>
                  </a:lnTo>
                  <a:lnTo>
                    <a:pt x="674484" y="127879"/>
                  </a:lnTo>
                  <a:lnTo>
                    <a:pt x="673514" y="125891"/>
                  </a:lnTo>
                  <a:lnTo>
                    <a:pt x="673095" y="124635"/>
                  </a:lnTo>
                  <a:lnTo>
                    <a:pt x="713061" y="124635"/>
                  </a:lnTo>
                  <a:lnTo>
                    <a:pt x="717026" y="129972"/>
                  </a:lnTo>
                  <a:lnTo>
                    <a:pt x="726571" y="142007"/>
                  </a:lnTo>
                  <a:lnTo>
                    <a:pt x="731070" y="147449"/>
                  </a:lnTo>
                  <a:lnTo>
                    <a:pt x="735256" y="152262"/>
                  </a:lnTo>
                  <a:lnTo>
                    <a:pt x="709513" y="174552"/>
                  </a:lnTo>
                  <a:close/>
                </a:path>
                <a:path w="1899920" h="295909">
                  <a:moveTo>
                    <a:pt x="789569" y="288828"/>
                  </a:moveTo>
                  <a:lnTo>
                    <a:pt x="593981" y="288828"/>
                  </a:lnTo>
                  <a:lnTo>
                    <a:pt x="593981" y="191191"/>
                  </a:lnTo>
                  <a:lnTo>
                    <a:pt x="633852" y="191191"/>
                  </a:lnTo>
                  <a:lnTo>
                    <a:pt x="633852" y="254922"/>
                  </a:lnTo>
                  <a:lnTo>
                    <a:pt x="789569" y="254922"/>
                  </a:lnTo>
                  <a:lnTo>
                    <a:pt x="789569" y="288828"/>
                  </a:lnTo>
                  <a:close/>
                </a:path>
                <a:path w="1899920" h="295909">
                  <a:moveTo>
                    <a:pt x="1023457" y="49917"/>
                  </a:moveTo>
                  <a:lnTo>
                    <a:pt x="863031" y="49917"/>
                  </a:lnTo>
                  <a:lnTo>
                    <a:pt x="863031" y="17580"/>
                  </a:lnTo>
                  <a:lnTo>
                    <a:pt x="1023457" y="17580"/>
                  </a:lnTo>
                  <a:lnTo>
                    <a:pt x="1023457" y="49917"/>
                  </a:lnTo>
                  <a:close/>
                </a:path>
                <a:path w="1899920" h="295909">
                  <a:moveTo>
                    <a:pt x="861148" y="166704"/>
                  </a:moveTo>
                  <a:lnTo>
                    <a:pt x="861148" y="134368"/>
                  </a:lnTo>
                  <a:lnTo>
                    <a:pt x="888461" y="134368"/>
                  </a:lnTo>
                  <a:lnTo>
                    <a:pt x="888461" y="49917"/>
                  </a:lnTo>
                  <a:lnTo>
                    <a:pt x="926762" y="49917"/>
                  </a:lnTo>
                  <a:lnTo>
                    <a:pt x="926762" y="134054"/>
                  </a:lnTo>
                  <a:lnTo>
                    <a:pt x="1031682" y="134054"/>
                  </a:lnTo>
                  <a:lnTo>
                    <a:pt x="982732" y="164153"/>
                  </a:lnTo>
                  <a:lnTo>
                    <a:pt x="903844" y="166390"/>
                  </a:lnTo>
                  <a:lnTo>
                    <a:pt x="861148" y="166704"/>
                  </a:lnTo>
                  <a:close/>
                </a:path>
                <a:path w="1899920" h="295909">
                  <a:moveTo>
                    <a:pt x="1031682" y="134054"/>
                  </a:moveTo>
                  <a:lnTo>
                    <a:pt x="926762" y="134054"/>
                  </a:lnTo>
                  <a:lnTo>
                    <a:pt x="960668" y="133112"/>
                  </a:lnTo>
                  <a:lnTo>
                    <a:pt x="960668" y="49917"/>
                  </a:lnTo>
                  <a:lnTo>
                    <a:pt x="998969" y="49917"/>
                  </a:lnTo>
                  <a:lnTo>
                    <a:pt x="998969" y="131542"/>
                  </a:lnTo>
                  <a:lnTo>
                    <a:pt x="1031481" y="131542"/>
                  </a:lnTo>
                  <a:lnTo>
                    <a:pt x="1031682" y="134054"/>
                  </a:lnTo>
                  <a:close/>
                </a:path>
                <a:path w="1899920" h="295909">
                  <a:moveTo>
                    <a:pt x="1031481" y="131542"/>
                  </a:moveTo>
                  <a:lnTo>
                    <a:pt x="998969" y="131542"/>
                  </a:lnTo>
                  <a:lnTo>
                    <a:pt x="1004202" y="131123"/>
                  </a:lnTo>
                  <a:lnTo>
                    <a:pt x="1009486" y="130757"/>
                  </a:lnTo>
                  <a:lnTo>
                    <a:pt x="1020160" y="130129"/>
                  </a:lnTo>
                  <a:lnTo>
                    <a:pt x="1031305" y="129344"/>
                  </a:lnTo>
                  <a:lnTo>
                    <a:pt x="1031481" y="131542"/>
                  </a:lnTo>
                  <a:close/>
                </a:path>
                <a:path w="1899920" h="295909">
                  <a:moveTo>
                    <a:pt x="1088443" y="207830"/>
                  </a:moveTo>
                  <a:lnTo>
                    <a:pt x="1048886" y="207830"/>
                  </a:lnTo>
                  <a:lnTo>
                    <a:pt x="1048886" y="0"/>
                  </a:lnTo>
                  <a:lnTo>
                    <a:pt x="1088443" y="0"/>
                  </a:lnTo>
                  <a:lnTo>
                    <a:pt x="1088443" y="78485"/>
                  </a:lnTo>
                  <a:lnTo>
                    <a:pt x="1126744" y="78485"/>
                  </a:lnTo>
                  <a:lnTo>
                    <a:pt x="1126744" y="113019"/>
                  </a:lnTo>
                  <a:lnTo>
                    <a:pt x="1088443" y="113019"/>
                  </a:lnTo>
                  <a:lnTo>
                    <a:pt x="1088443" y="207830"/>
                  </a:lnTo>
                  <a:close/>
                </a:path>
                <a:path w="1899920" h="295909">
                  <a:moveTo>
                    <a:pt x="1095350" y="288828"/>
                  </a:moveTo>
                  <a:lnTo>
                    <a:pt x="906670" y="288828"/>
                  </a:lnTo>
                  <a:lnTo>
                    <a:pt x="906670" y="192133"/>
                  </a:lnTo>
                  <a:lnTo>
                    <a:pt x="946541" y="192133"/>
                  </a:lnTo>
                  <a:lnTo>
                    <a:pt x="946541" y="254922"/>
                  </a:lnTo>
                  <a:lnTo>
                    <a:pt x="1095350" y="254922"/>
                  </a:lnTo>
                  <a:lnTo>
                    <a:pt x="1095350" y="288828"/>
                  </a:lnTo>
                  <a:close/>
                </a:path>
                <a:path w="1899920" h="295909">
                  <a:moveTo>
                    <a:pt x="1374760" y="294793"/>
                  </a:moveTo>
                  <a:lnTo>
                    <a:pt x="1182940" y="294793"/>
                  </a:lnTo>
                  <a:lnTo>
                    <a:pt x="1182940" y="212540"/>
                  </a:lnTo>
                  <a:lnTo>
                    <a:pt x="1327669" y="212540"/>
                  </a:lnTo>
                  <a:lnTo>
                    <a:pt x="1327669" y="191819"/>
                  </a:lnTo>
                  <a:lnTo>
                    <a:pt x="1181371" y="191819"/>
                  </a:lnTo>
                  <a:lnTo>
                    <a:pt x="1181371" y="160739"/>
                  </a:lnTo>
                  <a:lnTo>
                    <a:pt x="1365970" y="160739"/>
                  </a:lnTo>
                  <a:lnTo>
                    <a:pt x="1365970" y="242364"/>
                  </a:lnTo>
                  <a:lnTo>
                    <a:pt x="1221242" y="242364"/>
                  </a:lnTo>
                  <a:lnTo>
                    <a:pt x="1221242" y="263398"/>
                  </a:lnTo>
                  <a:lnTo>
                    <a:pt x="1374760" y="263398"/>
                  </a:lnTo>
                  <a:lnTo>
                    <a:pt x="1374760" y="294793"/>
                  </a:lnTo>
                  <a:close/>
                </a:path>
                <a:path w="1899920" h="295909">
                  <a:moveTo>
                    <a:pt x="1274298" y="138763"/>
                  </a:moveTo>
                  <a:lnTo>
                    <a:pt x="1135849" y="138763"/>
                  </a:lnTo>
                  <a:lnTo>
                    <a:pt x="1135849" y="8476"/>
                  </a:lnTo>
                  <a:lnTo>
                    <a:pt x="1174150" y="8476"/>
                  </a:lnTo>
                  <a:lnTo>
                    <a:pt x="1174150" y="44893"/>
                  </a:lnTo>
                  <a:lnTo>
                    <a:pt x="1274298" y="44893"/>
                  </a:lnTo>
                  <a:lnTo>
                    <a:pt x="1274298" y="77230"/>
                  </a:lnTo>
                  <a:lnTo>
                    <a:pt x="1174150" y="77230"/>
                  </a:lnTo>
                  <a:lnTo>
                    <a:pt x="1174150" y="106427"/>
                  </a:lnTo>
                  <a:lnTo>
                    <a:pt x="1274298" y="106427"/>
                  </a:lnTo>
                  <a:lnTo>
                    <a:pt x="1274298" y="138763"/>
                  </a:lnTo>
                  <a:close/>
                </a:path>
                <a:path w="1899920" h="295909">
                  <a:moveTo>
                    <a:pt x="1274298" y="44893"/>
                  </a:moveTo>
                  <a:lnTo>
                    <a:pt x="1235997" y="44893"/>
                  </a:lnTo>
                  <a:lnTo>
                    <a:pt x="1235997" y="8476"/>
                  </a:lnTo>
                  <a:lnTo>
                    <a:pt x="1274298" y="8476"/>
                  </a:lnTo>
                  <a:lnTo>
                    <a:pt x="1274298" y="44893"/>
                  </a:lnTo>
                  <a:close/>
                </a:path>
                <a:path w="1899920" h="295909">
                  <a:moveTo>
                    <a:pt x="1274298" y="106427"/>
                  </a:moveTo>
                  <a:lnTo>
                    <a:pt x="1235997" y="106427"/>
                  </a:lnTo>
                  <a:lnTo>
                    <a:pt x="1235997" y="77230"/>
                  </a:lnTo>
                  <a:lnTo>
                    <a:pt x="1274298" y="77230"/>
                  </a:lnTo>
                  <a:lnTo>
                    <a:pt x="1274298" y="106427"/>
                  </a:lnTo>
                  <a:close/>
                </a:path>
                <a:path w="1899920" h="295909">
                  <a:moveTo>
                    <a:pt x="1365970" y="147553"/>
                  </a:moveTo>
                  <a:lnTo>
                    <a:pt x="1326727" y="147553"/>
                  </a:lnTo>
                  <a:lnTo>
                    <a:pt x="1326727" y="118984"/>
                  </a:lnTo>
                  <a:lnTo>
                    <a:pt x="1288740" y="118984"/>
                  </a:lnTo>
                  <a:lnTo>
                    <a:pt x="1288740" y="86020"/>
                  </a:lnTo>
                  <a:lnTo>
                    <a:pt x="1326727" y="86020"/>
                  </a:lnTo>
                  <a:lnTo>
                    <a:pt x="1326727" y="64672"/>
                  </a:lnTo>
                  <a:lnTo>
                    <a:pt x="1288740" y="64672"/>
                  </a:lnTo>
                  <a:lnTo>
                    <a:pt x="1288740" y="31708"/>
                  </a:lnTo>
                  <a:lnTo>
                    <a:pt x="1326727" y="31708"/>
                  </a:lnTo>
                  <a:lnTo>
                    <a:pt x="1326727" y="0"/>
                  </a:lnTo>
                  <a:lnTo>
                    <a:pt x="1365970" y="0"/>
                  </a:lnTo>
                  <a:lnTo>
                    <a:pt x="1365970" y="147553"/>
                  </a:lnTo>
                  <a:close/>
                </a:path>
                <a:path w="1899920" h="295909">
                  <a:moveTo>
                    <a:pt x="1899674" y="170785"/>
                  </a:moveTo>
                  <a:lnTo>
                    <a:pt x="1860118" y="170785"/>
                  </a:lnTo>
                  <a:lnTo>
                    <a:pt x="1860118" y="90729"/>
                  </a:lnTo>
                  <a:lnTo>
                    <a:pt x="1808631" y="90729"/>
                  </a:lnTo>
                  <a:lnTo>
                    <a:pt x="1808631" y="57137"/>
                  </a:lnTo>
                  <a:lnTo>
                    <a:pt x="1860118" y="57137"/>
                  </a:lnTo>
                  <a:lnTo>
                    <a:pt x="1860118" y="0"/>
                  </a:lnTo>
                  <a:lnTo>
                    <a:pt x="1899674" y="0"/>
                  </a:lnTo>
                  <a:lnTo>
                    <a:pt x="1899674" y="170785"/>
                  </a:lnTo>
                  <a:close/>
                </a:path>
                <a:path w="1899920" h="295909">
                  <a:moveTo>
                    <a:pt x="1620578" y="124949"/>
                  </a:moveTo>
                  <a:lnTo>
                    <a:pt x="1427817" y="124949"/>
                  </a:lnTo>
                  <a:lnTo>
                    <a:pt x="1427817" y="6278"/>
                  </a:lnTo>
                  <a:lnTo>
                    <a:pt x="1467060" y="6278"/>
                  </a:lnTo>
                  <a:lnTo>
                    <a:pt x="1467060" y="35789"/>
                  </a:lnTo>
                  <a:lnTo>
                    <a:pt x="1620578" y="35789"/>
                  </a:lnTo>
                  <a:lnTo>
                    <a:pt x="1620578" y="68439"/>
                  </a:lnTo>
                  <a:lnTo>
                    <a:pt x="1467060" y="68439"/>
                  </a:lnTo>
                  <a:lnTo>
                    <a:pt x="1467060" y="92299"/>
                  </a:lnTo>
                  <a:lnTo>
                    <a:pt x="1620578" y="92299"/>
                  </a:lnTo>
                  <a:lnTo>
                    <a:pt x="1620578" y="124949"/>
                  </a:lnTo>
                  <a:close/>
                </a:path>
                <a:path w="1899920" h="295909">
                  <a:moveTo>
                    <a:pt x="1620578" y="35789"/>
                  </a:moveTo>
                  <a:lnTo>
                    <a:pt x="1581335" y="35789"/>
                  </a:lnTo>
                  <a:lnTo>
                    <a:pt x="1581335" y="6278"/>
                  </a:lnTo>
                  <a:lnTo>
                    <a:pt x="1620578" y="6278"/>
                  </a:lnTo>
                  <a:lnTo>
                    <a:pt x="1620578" y="35789"/>
                  </a:lnTo>
                  <a:close/>
                </a:path>
                <a:path w="1899920" h="295909">
                  <a:moveTo>
                    <a:pt x="1679914" y="170471"/>
                  </a:moveTo>
                  <a:lnTo>
                    <a:pt x="1655426" y="141588"/>
                  </a:lnTo>
                  <a:lnTo>
                    <a:pt x="1661558" y="136791"/>
                  </a:lnTo>
                  <a:lnTo>
                    <a:pt x="1667709" y="131817"/>
                  </a:lnTo>
                  <a:lnTo>
                    <a:pt x="1697877" y="105357"/>
                  </a:lnTo>
                  <a:lnTo>
                    <a:pt x="1721757" y="72364"/>
                  </a:lnTo>
                  <a:lnTo>
                    <a:pt x="1724494" y="51172"/>
                  </a:lnTo>
                  <a:lnTo>
                    <a:pt x="1724494" y="10988"/>
                  </a:lnTo>
                  <a:lnTo>
                    <a:pt x="1764679" y="10988"/>
                  </a:lnTo>
                  <a:lnTo>
                    <a:pt x="1764796" y="57137"/>
                  </a:lnTo>
                  <a:lnTo>
                    <a:pt x="1780899" y="93450"/>
                  </a:lnTo>
                  <a:lnTo>
                    <a:pt x="1798341" y="107996"/>
                  </a:lnTo>
                  <a:lnTo>
                    <a:pt x="1745842" y="107996"/>
                  </a:lnTo>
                  <a:lnTo>
                    <a:pt x="1726691" y="130286"/>
                  </a:lnTo>
                  <a:lnTo>
                    <a:pt x="1721354" y="135250"/>
                  </a:lnTo>
                  <a:lnTo>
                    <a:pt x="1693649" y="159248"/>
                  </a:lnTo>
                  <a:lnTo>
                    <a:pt x="1679914" y="170471"/>
                  </a:lnTo>
                  <a:close/>
                </a:path>
                <a:path w="1899920" h="295909">
                  <a:moveTo>
                    <a:pt x="1620578" y="92299"/>
                  </a:moveTo>
                  <a:lnTo>
                    <a:pt x="1581335" y="92299"/>
                  </a:lnTo>
                  <a:lnTo>
                    <a:pt x="1581335" y="68439"/>
                  </a:lnTo>
                  <a:lnTo>
                    <a:pt x="1620578" y="68439"/>
                  </a:lnTo>
                  <a:lnTo>
                    <a:pt x="1620578" y="92299"/>
                  </a:lnTo>
                  <a:close/>
                </a:path>
                <a:path w="1899920" h="295909">
                  <a:moveTo>
                    <a:pt x="1808003" y="160111"/>
                  </a:moveTo>
                  <a:lnTo>
                    <a:pt x="1772645" y="133190"/>
                  </a:lnTo>
                  <a:lnTo>
                    <a:pt x="1767190" y="128717"/>
                  </a:lnTo>
                  <a:lnTo>
                    <a:pt x="1761748" y="124321"/>
                  </a:lnTo>
                  <a:lnTo>
                    <a:pt x="1757144" y="120449"/>
                  </a:lnTo>
                  <a:lnTo>
                    <a:pt x="1749609" y="113752"/>
                  </a:lnTo>
                  <a:lnTo>
                    <a:pt x="1747202" y="110717"/>
                  </a:lnTo>
                  <a:lnTo>
                    <a:pt x="1746156" y="107996"/>
                  </a:lnTo>
                  <a:lnTo>
                    <a:pt x="1798341" y="107996"/>
                  </a:lnTo>
                  <a:lnTo>
                    <a:pt x="1802215" y="111077"/>
                  </a:lnTo>
                  <a:lnTo>
                    <a:pt x="1808003" y="115531"/>
                  </a:lnTo>
                  <a:lnTo>
                    <a:pt x="1819540" y="124164"/>
                  </a:lnTo>
                  <a:lnTo>
                    <a:pt x="1830921" y="132484"/>
                  </a:lnTo>
                  <a:lnTo>
                    <a:pt x="1808003" y="160111"/>
                  </a:lnTo>
                  <a:close/>
                </a:path>
                <a:path w="1899920" h="295909">
                  <a:moveTo>
                    <a:pt x="1657938" y="180831"/>
                  </a:moveTo>
                  <a:lnTo>
                    <a:pt x="1390457" y="180831"/>
                  </a:lnTo>
                  <a:lnTo>
                    <a:pt x="1390457" y="147553"/>
                  </a:lnTo>
                  <a:lnTo>
                    <a:pt x="1657938" y="147553"/>
                  </a:lnTo>
                  <a:lnTo>
                    <a:pt x="1657938" y="180831"/>
                  </a:lnTo>
                  <a:close/>
                </a:path>
                <a:path w="1899920" h="295909">
                  <a:moveTo>
                    <a:pt x="1548371" y="228865"/>
                  </a:moveTo>
                  <a:lnTo>
                    <a:pt x="1508814" y="228865"/>
                  </a:lnTo>
                  <a:lnTo>
                    <a:pt x="1508814" y="180831"/>
                  </a:lnTo>
                  <a:lnTo>
                    <a:pt x="1548371" y="180831"/>
                  </a:lnTo>
                  <a:lnTo>
                    <a:pt x="1548371" y="228865"/>
                  </a:lnTo>
                  <a:close/>
                </a:path>
                <a:path w="1899920" h="295909">
                  <a:moveTo>
                    <a:pt x="1899674" y="295421"/>
                  </a:moveTo>
                  <a:lnTo>
                    <a:pt x="1860118" y="295421"/>
                  </a:lnTo>
                  <a:lnTo>
                    <a:pt x="1860118" y="217563"/>
                  </a:lnTo>
                  <a:lnTo>
                    <a:pt x="1706285" y="217563"/>
                  </a:lnTo>
                  <a:lnTo>
                    <a:pt x="1706285" y="183971"/>
                  </a:lnTo>
                  <a:lnTo>
                    <a:pt x="1899674" y="183971"/>
                  </a:lnTo>
                  <a:lnTo>
                    <a:pt x="1899674" y="295421"/>
                  </a:lnTo>
                  <a:close/>
                </a:path>
                <a:path w="1899920" h="295909">
                  <a:moveTo>
                    <a:pt x="1626229" y="288828"/>
                  </a:moveTo>
                  <a:lnTo>
                    <a:pt x="1428131" y="288828"/>
                  </a:lnTo>
                  <a:lnTo>
                    <a:pt x="1428131" y="206261"/>
                  </a:lnTo>
                  <a:lnTo>
                    <a:pt x="1467688" y="206261"/>
                  </a:lnTo>
                  <a:lnTo>
                    <a:pt x="1467688" y="255236"/>
                  </a:lnTo>
                  <a:lnTo>
                    <a:pt x="1626229" y="255236"/>
                  </a:lnTo>
                  <a:lnTo>
                    <a:pt x="1626229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1051" y="1671004"/>
            <a:ext cx="920750" cy="212725"/>
          </a:xfrm>
          <a:custGeom>
            <a:avLst/>
            <a:gdLst/>
            <a:ahLst/>
            <a:cxnLst/>
            <a:rect l="l" t="t" r="r" b="b"/>
            <a:pathLst>
              <a:path w="920750" h="212725">
                <a:moveTo>
                  <a:pt x="51360" y="212491"/>
                </a:moveTo>
                <a:lnTo>
                  <a:pt x="33834" y="212491"/>
                </a:lnTo>
                <a:lnTo>
                  <a:pt x="25622" y="201751"/>
                </a:lnTo>
                <a:lnTo>
                  <a:pt x="8093" y="166069"/>
                </a:lnTo>
                <a:lnTo>
                  <a:pt x="470" y="125164"/>
                </a:lnTo>
                <a:lnTo>
                  <a:pt x="0" y="111474"/>
                </a:lnTo>
                <a:lnTo>
                  <a:pt x="0" y="100349"/>
                </a:lnTo>
                <a:lnTo>
                  <a:pt x="4525" y="59057"/>
                </a:lnTo>
                <a:lnTo>
                  <a:pt x="18561" y="21980"/>
                </a:lnTo>
                <a:lnTo>
                  <a:pt x="33796" y="0"/>
                </a:lnTo>
                <a:lnTo>
                  <a:pt x="51360" y="0"/>
                </a:lnTo>
                <a:lnTo>
                  <a:pt x="43628" y="12580"/>
                </a:lnTo>
                <a:lnTo>
                  <a:pt x="37119" y="25022"/>
                </a:lnTo>
                <a:lnTo>
                  <a:pt x="24757" y="61742"/>
                </a:lnTo>
                <a:lnTo>
                  <a:pt x="20877" y="100349"/>
                </a:lnTo>
                <a:lnTo>
                  <a:pt x="20877" y="111474"/>
                </a:lnTo>
                <a:lnTo>
                  <a:pt x="27461" y="161311"/>
                </a:lnTo>
                <a:lnTo>
                  <a:pt x="43373" y="199319"/>
                </a:lnTo>
                <a:lnTo>
                  <a:pt x="51360" y="212491"/>
                </a:lnTo>
                <a:close/>
              </a:path>
              <a:path w="920750" h="212725">
                <a:moveTo>
                  <a:pt x="94995" y="107914"/>
                </a:moveTo>
                <a:lnTo>
                  <a:pt x="77170" y="107914"/>
                </a:lnTo>
                <a:lnTo>
                  <a:pt x="82399" y="15797"/>
                </a:lnTo>
                <a:lnTo>
                  <a:pt x="169287" y="15797"/>
                </a:lnTo>
                <a:lnTo>
                  <a:pt x="169287" y="34265"/>
                </a:lnTo>
                <a:lnTo>
                  <a:pt x="100408" y="34265"/>
                </a:lnTo>
                <a:lnTo>
                  <a:pt x="98086" y="88111"/>
                </a:lnTo>
                <a:lnTo>
                  <a:pt x="163292" y="88111"/>
                </a:lnTo>
                <a:lnTo>
                  <a:pt x="169698" y="95231"/>
                </a:lnTo>
                <a:lnTo>
                  <a:pt x="119184" y="95231"/>
                </a:lnTo>
                <a:lnTo>
                  <a:pt x="113404" y="96428"/>
                </a:lnTo>
                <a:lnTo>
                  <a:pt x="103269" y="101214"/>
                </a:lnTo>
                <a:lnTo>
                  <a:pt x="98821" y="104245"/>
                </a:lnTo>
                <a:lnTo>
                  <a:pt x="94995" y="107914"/>
                </a:lnTo>
                <a:close/>
              </a:path>
              <a:path w="920750" h="212725">
                <a:moveTo>
                  <a:pt x="163292" y="88111"/>
                </a:moveTo>
                <a:lnTo>
                  <a:pt x="98086" y="88111"/>
                </a:lnTo>
                <a:lnTo>
                  <a:pt x="99284" y="85066"/>
                </a:lnTo>
                <a:lnTo>
                  <a:pt x="103083" y="82450"/>
                </a:lnTo>
                <a:lnTo>
                  <a:pt x="115881" y="78079"/>
                </a:lnTo>
                <a:lnTo>
                  <a:pt x="122540" y="76986"/>
                </a:lnTo>
                <a:lnTo>
                  <a:pt x="137610" y="76986"/>
                </a:lnTo>
                <a:lnTo>
                  <a:pt x="144848" y="78352"/>
                </a:lnTo>
                <a:lnTo>
                  <a:pt x="157496" y="83817"/>
                </a:lnTo>
                <a:lnTo>
                  <a:pt x="162759" y="87519"/>
                </a:lnTo>
                <a:lnTo>
                  <a:pt x="163292" y="88111"/>
                </a:lnTo>
                <a:close/>
              </a:path>
              <a:path w="920750" h="212725">
                <a:moveTo>
                  <a:pt x="168926" y="164430"/>
                </a:moveTo>
                <a:lnTo>
                  <a:pt x="129813" y="164430"/>
                </a:lnTo>
                <a:lnTo>
                  <a:pt x="135540" y="163424"/>
                </a:lnTo>
                <a:lnTo>
                  <a:pt x="144835" y="159400"/>
                </a:lnTo>
                <a:lnTo>
                  <a:pt x="159719" y="136332"/>
                </a:lnTo>
                <a:lnTo>
                  <a:pt x="159719" y="129942"/>
                </a:lnTo>
                <a:lnTo>
                  <a:pt x="133428" y="95742"/>
                </a:lnTo>
                <a:lnTo>
                  <a:pt x="125676" y="95231"/>
                </a:lnTo>
                <a:lnTo>
                  <a:pt x="169698" y="95231"/>
                </a:lnTo>
                <a:lnTo>
                  <a:pt x="179522" y="138610"/>
                </a:lnTo>
                <a:lnTo>
                  <a:pt x="178510" y="144606"/>
                </a:lnTo>
                <a:lnTo>
                  <a:pt x="174461" y="156594"/>
                </a:lnTo>
                <a:lnTo>
                  <a:pt x="171217" y="161978"/>
                </a:lnTo>
                <a:lnTo>
                  <a:pt x="168926" y="164430"/>
                </a:lnTo>
                <a:close/>
              </a:path>
              <a:path w="920750" h="212725">
                <a:moveTo>
                  <a:pt x="123006" y="182898"/>
                </a:moveTo>
                <a:lnTo>
                  <a:pt x="80726" y="171881"/>
                </a:lnTo>
                <a:lnTo>
                  <a:pt x="68715" y="163446"/>
                </a:lnTo>
                <a:lnTo>
                  <a:pt x="78321" y="147965"/>
                </a:lnTo>
                <a:lnTo>
                  <a:pt x="84788" y="152293"/>
                </a:lnTo>
                <a:lnTo>
                  <a:pt x="90863" y="155890"/>
                </a:lnTo>
                <a:lnTo>
                  <a:pt x="96546" y="158756"/>
                </a:lnTo>
                <a:lnTo>
                  <a:pt x="101837" y="160891"/>
                </a:lnTo>
                <a:lnTo>
                  <a:pt x="108630" y="163250"/>
                </a:lnTo>
                <a:lnTo>
                  <a:pt x="115687" y="164430"/>
                </a:lnTo>
                <a:lnTo>
                  <a:pt x="168926" y="164430"/>
                </a:lnTo>
                <a:lnTo>
                  <a:pt x="162291" y="171530"/>
                </a:lnTo>
                <a:lnTo>
                  <a:pt x="130425" y="182617"/>
                </a:lnTo>
                <a:lnTo>
                  <a:pt x="123006" y="182898"/>
                </a:lnTo>
                <a:close/>
              </a:path>
              <a:path w="920750" h="212725">
                <a:moveTo>
                  <a:pt x="212811" y="212491"/>
                </a:moveTo>
                <a:lnTo>
                  <a:pt x="195320" y="212491"/>
                </a:lnTo>
                <a:lnTo>
                  <a:pt x="203292" y="199316"/>
                </a:lnTo>
                <a:lnTo>
                  <a:pt x="209929" y="186383"/>
                </a:lnTo>
                <a:lnTo>
                  <a:pt x="222089" y="148890"/>
                </a:lnTo>
                <a:lnTo>
                  <a:pt x="225803" y="111474"/>
                </a:lnTo>
                <a:lnTo>
                  <a:pt x="225803" y="100349"/>
                </a:lnTo>
                <a:lnTo>
                  <a:pt x="221914" y="61825"/>
                </a:lnTo>
                <a:lnTo>
                  <a:pt x="209541" y="25040"/>
                </a:lnTo>
                <a:lnTo>
                  <a:pt x="195320" y="0"/>
                </a:lnTo>
                <a:lnTo>
                  <a:pt x="212849" y="0"/>
                </a:lnTo>
                <a:lnTo>
                  <a:pt x="233931" y="33818"/>
                </a:lnTo>
                <a:lnTo>
                  <a:pt x="244686" y="72654"/>
                </a:lnTo>
                <a:lnTo>
                  <a:pt x="246680" y="111474"/>
                </a:lnTo>
                <a:lnTo>
                  <a:pt x="246209" y="125117"/>
                </a:lnTo>
                <a:lnTo>
                  <a:pt x="238569" y="166014"/>
                </a:lnTo>
                <a:lnTo>
                  <a:pt x="221024" y="201749"/>
                </a:lnTo>
                <a:lnTo>
                  <a:pt x="212811" y="212491"/>
                </a:lnTo>
                <a:close/>
              </a:path>
              <a:path w="920750" h="212725">
                <a:moveTo>
                  <a:pt x="483463" y="84774"/>
                </a:moveTo>
                <a:lnTo>
                  <a:pt x="347735" y="84774"/>
                </a:lnTo>
                <a:lnTo>
                  <a:pt x="347735" y="3115"/>
                </a:lnTo>
                <a:lnTo>
                  <a:pt x="367538" y="3115"/>
                </a:lnTo>
                <a:lnTo>
                  <a:pt x="367538" y="28480"/>
                </a:lnTo>
                <a:lnTo>
                  <a:pt x="483463" y="28480"/>
                </a:lnTo>
                <a:lnTo>
                  <a:pt x="483463" y="45835"/>
                </a:lnTo>
                <a:lnTo>
                  <a:pt x="367538" y="45835"/>
                </a:lnTo>
                <a:lnTo>
                  <a:pt x="367538" y="66973"/>
                </a:lnTo>
                <a:lnTo>
                  <a:pt x="483463" y="66973"/>
                </a:lnTo>
                <a:lnTo>
                  <a:pt x="483463" y="84774"/>
                </a:lnTo>
                <a:close/>
              </a:path>
              <a:path w="920750" h="212725">
                <a:moveTo>
                  <a:pt x="483463" y="28480"/>
                </a:moveTo>
                <a:lnTo>
                  <a:pt x="463660" y="28480"/>
                </a:lnTo>
                <a:lnTo>
                  <a:pt x="463660" y="3115"/>
                </a:lnTo>
                <a:lnTo>
                  <a:pt x="483463" y="3115"/>
                </a:lnTo>
                <a:lnTo>
                  <a:pt x="483463" y="28480"/>
                </a:lnTo>
                <a:close/>
              </a:path>
              <a:path w="920750" h="212725">
                <a:moveTo>
                  <a:pt x="483463" y="66973"/>
                </a:moveTo>
                <a:lnTo>
                  <a:pt x="463660" y="66973"/>
                </a:lnTo>
                <a:lnTo>
                  <a:pt x="463660" y="45835"/>
                </a:lnTo>
                <a:lnTo>
                  <a:pt x="483463" y="45835"/>
                </a:lnTo>
                <a:lnTo>
                  <a:pt x="483463" y="66973"/>
                </a:lnTo>
                <a:close/>
              </a:path>
              <a:path w="920750" h="212725">
                <a:moveTo>
                  <a:pt x="511276" y="121709"/>
                </a:moveTo>
                <a:lnTo>
                  <a:pt x="319922" y="121709"/>
                </a:lnTo>
                <a:lnTo>
                  <a:pt x="319922" y="104131"/>
                </a:lnTo>
                <a:lnTo>
                  <a:pt x="511276" y="104131"/>
                </a:lnTo>
                <a:lnTo>
                  <a:pt x="511276" y="121709"/>
                </a:lnTo>
                <a:close/>
              </a:path>
              <a:path w="920750" h="212725">
                <a:moveTo>
                  <a:pt x="427837" y="162650"/>
                </a:moveTo>
                <a:lnTo>
                  <a:pt x="407811" y="162650"/>
                </a:lnTo>
                <a:lnTo>
                  <a:pt x="407811" y="121709"/>
                </a:lnTo>
                <a:lnTo>
                  <a:pt x="427837" y="121709"/>
                </a:lnTo>
                <a:lnTo>
                  <a:pt x="427837" y="162650"/>
                </a:lnTo>
                <a:close/>
              </a:path>
              <a:path w="920750" h="212725">
                <a:moveTo>
                  <a:pt x="487913" y="202478"/>
                </a:moveTo>
                <a:lnTo>
                  <a:pt x="347513" y="202478"/>
                </a:lnTo>
                <a:lnTo>
                  <a:pt x="347513" y="140400"/>
                </a:lnTo>
                <a:lnTo>
                  <a:pt x="367760" y="140400"/>
                </a:lnTo>
                <a:lnTo>
                  <a:pt x="367760" y="184455"/>
                </a:lnTo>
                <a:lnTo>
                  <a:pt x="487913" y="184455"/>
                </a:lnTo>
                <a:lnTo>
                  <a:pt x="487913" y="202478"/>
                </a:lnTo>
                <a:close/>
              </a:path>
              <a:path w="920750" h="212725">
                <a:moveTo>
                  <a:pt x="692394" y="102574"/>
                </a:moveTo>
                <a:lnTo>
                  <a:pt x="552216" y="102574"/>
                </a:lnTo>
                <a:lnTo>
                  <a:pt x="552216" y="46503"/>
                </a:lnTo>
                <a:lnTo>
                  <a:pt x="667918" y="46503"/>
                </a:lnTo>
                <a:lnTo>
                  <a:pt x="667918" y="26032"/>
                </a:lnTo>
                <a:lnTo>
                  <a:pt x="551549" y="26032"/>
                </a:lnTo>
                <a:lnTo>
                  <a:pt x="551549" y="8232"/>
                </a:lnTo>
                <a:lnTo>
                  <a:pt x="687721" y="8232"/>
                </a:lnTo>
                <a:lnTo>
                  <a:pt x="687721" y="64081"/>
                </a:lnTo>
                <a:lnTo>
                  <a:pt x="572019" y="64081"/>
                </a:lnTo>
                <a:lnTo>
                  <a:pt x="572019" y="84774"/>
                </a:lnTo>
                <a:lnTo>
                  <a:pt x="692394" y="84774"/>
                </a:lnTo>
                <a:lnTo>
                  <a:pt x="692394" y="102574"/>
                </a:lnTo>
                <a:close/>
              </a:path>
              <a:path w="920750" h="212725">
                <a:moveTo>
                  <a:pt x="715979" y="138619"/>
                </a:moveTo>
                <a:lnTo>
                  <a:pt x="524626" y="138619"/>
                </a:lnTo>
                <a:lnTo>
                  <a:pt x="524626" y="120819"/>
                </a:lnTo>
                <a:lnTo>
                  <a:pt x="715979" y="120819"/>
                </a:lnTo>
                <a:lnTo>
                  <a:pt x="715979" y="138619"/>
                </a:lnTo>
                <a:close/>
              </a:path>
              <a:path w="920750" h="212725">
                <a:moveTo>
                  <a:pt x="594715" y="204703"/>
                </a:moveTo>
                <a:lnTo>
                  <a:pt x="574467" y="204703"/>
                </a:lnTo>
                <a:lnTo>
                  <a:pt x="574467" y="138619"/>
                </a:lnTo>
                <a:lnTo>
                  <a:pt x="594715" y="138619"/>
                </a:lnTo>
                <a:lnTo>
                  <a:pt x="594715" y="204703"/>
                </a:lnTo>
                <a:close/>
              </a:path>
              <a:path w="920750" h="212725">
                <a:moveTo>
                  <a:pt x="666138" y="204703"/>
                </a:moveTo>
                <a:lnTo>
                  <a:pt x="645890" y="204703"/>
                </a:lnTo>
                <a:lnTo>
                  <a:pt x="645890" y="138619"/>
                </a:lnTo>
                <a:lnTo>
                  <a:pt x="666138" y="138619"/>
                </a:lnTo>
                <a:lnTo>
                  <a:pt x="666138" y="204703"/>
                </a:lnTo>
                <a:close/>
              </a:path>
              <a:path w="920750" h="212725">
                <a:moveTo>
                  <a:pt x="899100" y="32263"/>
                </a:moveTo>
                <a:lnTo>
                  <a:pt x="750912" y="32263"/>
                </a:lnTo>
                <a:lnTo>
                  <a:pt x="750912" y="14907"/>
                </a:lnTo>
                <a:lnTo>
                  <a:pt x="899100" y="14907"/>
                </a:lnTo>
                <a:lnTo>
                  <a:pt x="899100" y="32263"/>
                </a:lnTo>
                <a:close/>
              </a:path>
              <a:path w="920750" h="212725">
                <a:moveTo>
                  <a:pt x="800308" y="95899"/>
                </a:moveTo>
                <a:lnTo>
                  <a:pt x="780283" y="95899"/>
                </a:lnTo>
                <a:lnTo>
                  <a:pt x="780283" y="32263"/>
                </a:lnTo>
                <a:lnTo>
                  <a:pt x="800308" y="32263"/>
                </a:lnTo>
                <a:lnTo>
                  <a:pt x="800308" y="95899"/>
                </a:lnTo>
                <a:close/>
              </a:path>
              <a:path w="920750" h="212725">
                <a:moveTo>
                  <a:pt x="869729" y="95899"/>
                </a:moveTo>
                <a:lnTo>
                  <a:pt x="849704" y="95899"/>
                </a:lnTo>
                <a:lnTo>
                  <a:pt x="849704" y="32263"/>
                </a:lnTo>
                <a:lnTo>
                  <a:pt x="869729" y="32263"/>
                </a:lnTo>
                <a:lnTo>
                  <a:pt x="869729" y="95899"/>
                </a:lnTo>
                <a:close/>
              </a:path>
              <a:path w="920750" h="212725">
                <a:moveTo>
                  <a:pt x="901103" y="113254"/>
                </a:moveTo>
                <a:lnTo>
                  <a:pt x="748910" y="113254"/>
                </a:lnTo>
                <a:lnTo>
                  <a:pt x="748910" y="95899"/>
                </a:lnTo>
                <a:lnTo>
                  <a:pt x="901103" y="95899"/>
                </a:lnTo>
                <a:lnTo>
                  <a:pt x="901103" y="113254"/>
                </a:lnTo>
                <a:close/>
              </a:path>
              <a:path w="920750" h="212725">
                <a:moveTo>
                  <a:pt x="804091" y="158422"/>
                </a:moveTo>
                <a:lnTo>
                  <a:pt x="784065" y="158422"/>
                </a:lnTo>
                <a:lnTo>
                  <a:pt x="784065" y="113254"/>
                </a:lnTo>
                <a:lnTo>
                  <a:pt x="804091" y="113254"/>
                </a:lnTo>
                <a:lnTo>
                  <a:pt x="804091" y="158422"/>
                </a:lnTo>
                <a:close/>
              </a:path>
              <a:path w="920750" h="212725">
                <a:moveTo>
                  <a:pt x="865947" y="158422"/>
                </a:moveTo>
                <a:lnTo>
                  <a:pt x="845922" y="158422"/>
                </a:lnTo>
                <a:lnTo>
                  <a:pt x="845922" y="113254"/>
                </a:lnTo>
                <a:lnTo>
                  <a:pt x="865947" y="113254"/>
                </a:lnTo>
                <a:lnTo>
                  <a:pt x="865947" y="158422"/>
                </a:lnTo>
                <a:close/>
              </a:path>
              <a:path w="920750" h="212725">
                <a:moveTo>
                  <a:pt x="920683" y="176223"/>
                </a:moveTo>
                <a:lnTo>
                  <a:pt x="729329" y="176223"/>
                </a:lnTo>
                <a:lnTo>
                  <a:pt x="729329" y="158422"/>
                </a:lnTo>
                <a:lnTo>
                  <a:pt x="920683" y="158422"/>
                </a:lnTo>
                <a:lnTo>
                  <a:pt x="920683" y="176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027" y="2083308"/>
            <a:ext cx="7281671" cy="328269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63506" y="2116436"/>
            <a:ext cx="3883025" cy="8750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#</a:t>
            </a:r>
            <a:r>
              <a:rPr dirty="0" sz="1350" spc="5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Malgun Gothic"/>
                <a:cs typeface="Malgun Gothic"/>
              </a:rPr>
              <a:t>분류표</a:t>
            </a:r>
            <a:r>
              <a:rPr dirty="0" sz="1350" spc="260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Malgun Gothic"/>
                <a:cs typeface="Malgun Gothic"/>
              </a:rPr>
              <a:t>구하기</a:t>
            </a:r>
            <a:endParaRPr sz="1350">
              <a:latin typeface="Malgun Gothic"/>
              <a:cs typeface="Malgun Gothic"/>
            </a:endParaRPr>
          </a:p>
          <a:p>
            <a:pPr marL="12700" marR="5080">
              <a:lnSpc>
                <a:spcPct val="102200"/>
              </a:lnSpc>
              <a:spcBef>
                <a:spcPts val="55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from</a:t>
            </a:r>
            <a:r>
              <a:rPr dirty="0" sz="1350" spc="114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sklearn.metrics</a:t>
            </a:r>
            <a:r>
              <a:rPr dirty="0" sz="1350" spc="12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import</a:t>
            </a:r>
            <a:r>
              <a:rPr dirty="0" sz="1350" spc="12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confusion_matrix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confusion_matrix(y,</a:t>
            </a:r>
            <a:r>
              <a:rPr dirty="0" sz="1350" spc="24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pred_class)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Out[12]:</a:t>
            </a:r>
            <a:endParaRPr sz="1350">
              <a:latin typeface="BIZ UDGothic"/>
              <a:cs typeface="BIZ UDGothic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44456" y="3002698"/>
          <a:ext cx="3045460" cy="59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/>
                <a:gridCol w="350520"/>
                <a:gridCol w="1654175"/>
              </a:tblGrid>
              <a:tr h="192405">
                <a:tc>
                  <a:txBody>
                    <a:bodyPr/>
                    <a:lstStyle/>
                    <a:p>
                      <a:pPr algn="r" marR="35560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array([[18,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ts val="141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0,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41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0],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r" marR="36195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[</a:t>
                      </a:r>
                      <a:r>
                        <a:rPr dirty="0" sz="1350" spc="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350" spc="-3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0,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23,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6],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92405">
                <a:tc>
                  <a:txBody>
                    <a:bodyPr/>
                    <a:lstStyle/>
                    <a:p>
                      <a:pPr algn="r" marR="36195">
                        <a:lnSpc>
                          <a:spcPts val="1415"/>
                        </a:lnSpc>
                      </a:pPr>
                      <a:r>
                        <a:rPr dirty="0" sz="135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[</a:t>
                      </a:r>
                      <a:r>
                        <a:rPr dirty="0" sz="1350" spc="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350" spc="-3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0,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415"/>
                        </a:lnSpc>
                      </a:pPr>
                      <a:r>
                        <a:rPr dirty="0" sz="1350" spc="-2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9,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415"/>
                        </a:lnSpc>
                      </a:pPr>
                      <a:r>
                        <a:rPr dirty="0" sz="135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21]],</a:t>
                      </a:r>
                      <a:r>
                        <a:rPr dirty="0" sz="1350" spc="75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350" spc="-10" b="1">
                          <a:solidFill>
                            <a:srgbClr val="1F497C"/>
                          </a:solidFill>
                          <a:latin typeface="BIZ UDGothic"/>
                          <a:cs typeface="BIZ UDGothic"/>
                        </a:rPr>
                        <a:t>dtype=int64)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3506" y="3800576"/>
            <a:ext cx="5199380" cy="1505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#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Malgun Gothic"/>
                <a:cs typeface="Malgun Gothic"/>
              </a:rPr>
              <a:t>오분류율</a:t>
            </a:r>
            <a:r>
              <a:rPr dirty="0" sz="1350" spc="275" b="1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dirty="0" sz="1350" spc="-25" b="1">
                <a:solidFill>
                  <a:srgbClr val="FF0000"/>
                </a:solidFill>
                <a:latin typeface="Malgun Gothic"/>
                <a:cs typeface="Malgun Gothic"/>
              </a:rPr>
              <a:t>구하기</a:t>
            </a:r>
            <a:endParaRPr sz="1350">
              <a:latin typeface="Malgun Gothic"/>
              <a:cs typeface="Malgun Gothic"/>
            </a:endParaRPr>
          </a:p>
          <a:p>
            <a:pPr marL="12700" marR="355600">
              <a:lnSpc>
                <a:spcPct val="102200"/>
              </a:lnSpc>
              <a:spcBef>
                <a:spcPts val="45"/>
              </a:spcBef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from</a:t>
            </a:r>
            <a:r>
              <a:rPr dirty="0" sz="1350" spc="114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sklearn.metrics</a:t>
            </a:r>
            <a:r>
              <a:rPr dirty="0" sz="1350" spc="12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import</a:t>
            </a:r>
            <a:r>
              <a:rPr dirty="0" sz="1350" spc="12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accuracy_score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print('Accuracy</a:t>
            </a:r>
            <a:r>
              <a:rPr dirty="0" sz="1350" spc="18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8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'+str(accuracy_score(y,</a:t>
            </a:r>
            <a:r>
              <a:rPr dirty="0" sz="1350" spc="18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pred_class)))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Accuracy</a:t>
            </a:r>
            <a:r>
              <a:rPr dirty="0" sz="1350" spc="6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=</a:t>
            </a:r>
            <a:r>
              <a:rPr dirty="0" sz="1350" spc="70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0.8051948051948052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300">
              <a:latin typeface="BIZ UDGothic"/>
              <a:cs typeface="BIZ UDGothic"/>
            </a:endParaRPr>
          </a:p>
          <a:p>
            <a:pPr marL="12700" marR="5080">
              <a:lnSpc>
                <a:spcPct val="102200"/>
              </a:lnSpc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print('Error</a:t>
            </a:r>
            <a:r>
              <a:rPr dirty="0" sz="1350" spc="14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rate</a:t>
            </a:r>
            <a:r>
              <a:rPr dirty="0" sz="1350" spc="15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5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'+str(1-accuracy_score(y,</a:t>
            </a:r>
            <a:r>
              <a:rPr dirty="0" sz="1350" spc="15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pred_class)))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Error</a:t>
            </a:r>
            <a:r>
              <a:rPr dirty="0" sz="1350" spc="5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rate</a:t>
            </a:r>
            <a:r>
              <a:rPr dirty="0" sz="1350" spc="5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1F497C"/>
                </a:solidFill>
                <a:latin typeface="BIZ UDGothic"/>
                <a:cs typeface="BIZ UDGothic"/>
              </a:rPr>
              <a:t>=</a:t>
            </a:r>
            <a:r>
              <a:rPr dirty="0" sz="1350" spc="55" b="1">
                <a:solidFill>
                  <a:srgbClr val="1F497C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1F497C"/>
                </a:solidFill>
                <a:latin typeface="BIZ UDGothic"/>
                <a:cs typeface="BIZ UDGothic"/>
              </a:rPr>
              <a:t>0.19480519480519476</a:t>
            </a:r>
            <a:endParaRPr sz="1350">
              <a:latin typeface="BIZ UDGothic"/>
              <a:cs typeface="BIZ UDGothic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425305" y="1088129"/>
              <a:ext cx="1899920" cy="295910"/>
            </a:xfrm>
            <a:custGeom>
              <a:avLst/>
              <a:gdLst/>
              <a:ahLst/>
              <a:cxnLst/>
              <a:rect l="l" t="t" r="r" b="b"/>
              <a:pathLst>
                <a:path w="1899920" h="295909">
                  <a:moveTo>
                    <a:pt x="173297" y="57765"/>
                  </a:moveTo>
                  <a:lnTo>
                    <a:pt x="3139" y="57765"/>
                  </a:lnTo>
                  <a:lnTo>
                    <a:pt x="3139" y="25743"/>
                  </a:lnTo>
                  <a:lnTo>
                    <a:pt x="173297" y="25743"/>
                  </a:lnTo>
                  <a:lnTo>
                    <a:pt x="173297" y="57765"/>
                  </a:lnTo>
                  <a:close/>
                </a:path>
                <a:path w="1899920" h="295909">
                  <a:moveTo>
                    <a:pt x="69695" y="183657"/>
                  </a:moveTo>
                  <a:lnTo>
                    <a:pt x="30766" y="183657"/>
                  </a:lnTo>
                  <a:lnTo>
                    <a:pt x="30766" y="57765"/>
                  </a:lnTo>
                  <a:lnTo>
                    <a:pt x="69695" y="57765"/>
                  </a:lnTo>
                  <a:lnTo>
                    <a:pt x="69695" y="183657"/>
                  </a:lnTo>
                  <a:close/>
                </a:path>
                <a:path w="1899920" h="295909">
                  <a:moveTo>
                    <a:pt x="67811" y="215679"/>
                  </a:moveTo>
                  <a:lnTo>
                    <a:pt x="0" y="215679"/>
                  </a:lnTo>
                  <a:lnTo>
                    <a:pt x="0" y="183657"/>
                  </a:lnTo>
                  <a:lnTo>
                    <a:pt x="106113" y="183657"/>
                  </a:lnTo>
                  <a:lnTo>
                    <a:pt x="106113" y="57765"/>
                  </a:lnTo>
                  <a:lnTo>
                    <a:pt x="145042" y="57765"/>
                  </a:lnTo>
                  <a:lnTo>
                    <a:pt x="145042" y="182401"/>
                  </a:lnTo>
                  <a:lnTo>
                    <a:pt x="178829" y="182401"/>
                  </a:lnTo>
                  <a:lnTo>
                    <a:pt x="156854" y="213952"/>
                  </a:lnTo>
                  <a:lnTo>
                    <a:pt x="83401" y="215640"/>
                  </a:lnTo>
                  <a:lnTo>
                    <a:pt x="67811" y="215679"/>
                  </a:lnTo>
                  <a:close/>
                </a:path>
                <a:path w="1899920" h="295909">
                  <a:moveTo>
                    <a:pt x="178829" y="182401"/>
                  </a:moveTo>
                  <a:lnTo>
                    <a:pt x="145042" y="182401"/>
                  </a:lnTo>
                  <a:lnTo>
                    <a:pt x="150483" y="182192"/>
                  </a:lnTo>
                  <a:lnTo>
                    <a:pt x="156030" y="181878"/>
                  </a:lnTo>
                  <a:lnTo>
                    <a:pt x="178634" y="180203"/>
                  </a:lnTo>
                  <a:lnTo>
                    <a:pt x="178829" y="182401"/>
                  </a:lnTo>
                  <a:close/>
                </a:path>
                <a:path w="1899920" h="295909">
                  <a:moveTo>
                    <a:pt x="231376" y="291967"/>
                  </a:moveTo>
                  <a:lnTo>
                    <a:pt x="191505" y="291967"/>
                  </a:lnTo>
                  <a:lnTo>
                    <a:pt x="191505" y="0"/>
                  </a:lnTo>
                  <a:lnTo>
                    <a:pt x="231376" y="0"/>
                  </a:lnTo>
                  <a:lnTo>
                    <a:pt x="231376" y="102659"/>
                  </a:lnTo>
                  <a:lnTo>
                    <a:pt x="271561" y="102659"/>
                  </a:lnTo>
                  <a:lnTo>
                    <a:pt x="271561" y="137193"/>
                  </a:lnTo>
                  <a:lnTo>
                    <a:pt x="231376" y="137193"/>
                  </a:lnTo>
                  <a:lnTo>
                    <a:pt x="231376" y="291967"/>
                  </a:lnTo>
                  <a:close/>
                </a:path>
                <a:path w="1899920" h="295909">
                  <a:moveTo>
                    <a:pt x="356640" y="223214"/>
                  </a:moveTo>
                  <a:lnTo>
                    <a:pt x="315445" y="213481"/>
                  </a:lnTo>
                  <a:lnTo>
                    <a:pt x="287955" y="180105"/>
                  </a:lnTo>
                  <a:lnTo>
                    <a:pt x="281293" y="138763"/>
                  </a:lnTo>
                  <a:lnTo>
                    <a:pt x="281293" y="103915"/>
                  </a:lnTo>
                  <a:lnTo>
                    <a:pt x="287955" y="62661"/>
                  </a:lnTo>
                  <a:lnTo>
                    <a:pt x="315445" y="29196"/>
                  </a:lnTo>
                  <a:lnTo>
                    <a:pt x="356640" y="19464"/>
                  </a:lnTo>
                  <a:lnTo>
                    <a:pt x="366323" y="19856"/>
                  </a:lnTo>
                  <a:lnTo>
                    <a:pt x="404006" y="33278"/>
                  </a:lnTo>
                  <a:lnTo>
                    <a:pt x="421518" y="54312"/>
                  </a:lnTo>
                  <a:lnTo>
                    <a:pt x="356640" y="54312"/>
                  </a:lnTo>
                  <a:lnTo>
                    <a:pt x="347310" y="55175"/>
                  </a:lnTo>
                  <a:lnTo>
                    <a:pt x="321439" y="85157"/>
                  </a:lnTo>
                  <a:lnTo>
                    <a:pt x="319281" y="108624"/>
                  </a:lnTo>
                  <a:lnTo>
                    <a:pt x="319281" y="134054"/>
                  </a:lnTo>
                  <a:lnTo>
                    <a:pt x="327914" y="174552"/>
                  </a:lnTo>
                  <a:lnTo>
                    <a:pt x="356640" y="188366"/>
                  </a:lnTo>
                  <a:lnTo>
                    <a:pt x="421536" y="188366"/>
                  </a:lnTo>
                  <a:lnTo>
                    <a:pt x="418654" y="193448"/>
                  </a:lnTo>
                  <a:lnTo>
                    <a:pt x="383512" y="219682"/>
                  </a:lnTo>
                  <a:lnTo>
                    <a:pt x="366323" y="222821"/>
                  </a:lnTo>
                  <a:lnTo>
                    <a:pt x="356640" y="223214"/>
                  </a:lnTo>
                  <a:close/>
                </a:path>
                <a:path w="1899920" h="295909">
                  <a:moveTo>
                    <a:pt x="421536" y="188366"/>
                  </a:moveTo>
                  <a:lnTo>
                    <a:pt x="356640" y="188366"/>
                  </a:lnTo>
                  <a:lnTo>
                    <a:pt x="365970" y="187503"/>
                  </a:lnTo>
                  <a:lnTo>
                    <a:pt x="373868" y="184912"/>
                  </a:lnTo>
                  <a:lnTo>
                    <a:pt x="393460" y="146592"/>
                  </a:lnTo>
                  <a:lnTo>
                    <a:pt x="393999" y="134054"/>
                  </a:lnTo>
                  <a:lnTo>
                    <a:pt x="393999" y="108624"/>
                  </a:lnTo>
                  <a:lnTo>
                    <a:pt x="385366" y="68125"/>
                  </a:lnTo>
                  <a:lnTo>
                    <a:pt x="356640" y="54312"/>
                  </a:lnTo>
                  <a:lnTo>
                    <a:pt x="421518" y="54312"/>
                  </a:lnTo>
                  <a:lnTo>
                    <a:pt x="431721" y="94977"/>
                  </a:lnTo>
                  <a:lnTo>
                    <a:pt x="431986" y="103915"/>
                  </a:lnTo>
                  <a:lnTo>
                    <a:pt x="431986" y="138763"/>
                  </a:lnTo>
                  <a:lnTo>
                    <a:pt x="425325" y="180105"/>
                  </a:lnTo>
                  <a:lnTo>
                    <a:pt x="422293" y="187032"/>
                  </a:lnTo>
                  <a:lnTo>
                    <a:pt x="421536" y="188366"/>
                  </a:lnTo>
                  <a:close/>
                </a:path>
                <a:path w="1899920" h="295909">
                  <a:moveTo>
                    <a:pt x="512356" y="291967"/>
                  </a:moveTo>
                  <a:lnTo>
                    <a:pt x="472485" y="291967"/>
                  </a:lnTo>
                  <a:lnTo>
                    <a:pt x="472485" y="0"/>
                  </a:lnTo>
                  <a:lnTo>
                    <a:pt x="512356" y="0"/>
                  </a:lnTo>
                  <a:lnTo>
                    <a:pt x="512356" y="291967"/>
                  </a:lnTo>
                  <a:close/>
                </a:path>
                <a:path w="1899920" h="295909">
                  <a:moveTo>
                    <a:pt x="784859" y="207830"/>
                  </a:moveTo>
                  <a:lnTo>
                    <a:pt x="746872" y="207830"/>
                  </a:lnTo>
                  <a:lnTo>
                    <a:pt x="746872" y="97636"/>
                  </a:lnTo>
                  <a:lnTo>
                    <a:pt x="715478" y="97636"/>
                  </a:lnTo>
                  <a:lnTo>
                    <a:pt x="715478" y="64044"/>
                  </a:lnTo>
                  <a:lnTo>
                    <a:pt x="746872" y="64044"/>
                  </a:lnTo>
                  <a:lnTo>
                    <a:pt x="746872" y="0"/>
                  </a:lnTo>
                  <a:lnTo>
                    <a:pt x="784859" y="0"/>
                  </a:lnTo>
                  <a:lnTo>
                    <a:pt x="784859" y="207830"/>
                  </a:lnTo>
                  <a:close/>
                </a:path>
                <a:path w="1899920" h="295909">
                  <a:moveTo>
                    <a:pt x="552227" y="177692"/>
                  </a:moveTo>
                  <a:lnTo>
                    <a:pt x="526484" y="155402"/>
                  </a:lnTo>
                  <a:lnTo>
                    <a:pt x="532135" y="148914"/>
                  </a:lnTo>
                  <a:lnTo>
                    <a:pt x="537472" y="142530"/>
                  </a:lnTo>
                  <a:lnTo>
                    <a:pt x="547596" y="129868"/>
                  </a:lnTo>
                  <a:lnTo>
                    <a:pt x="552436" y="123379"/>
                  </a:lnTo>
                  <a:lnTo>
                    <a:pt x="557250" y="116473"/>
                  </a:lnTo>
                  <a:lnTo>
                    <a:pt x="560390" y="112077"/>
                  </a:lnTo>
                  <a:lnTo>
                    <a:pt x="572633" y="74509"/>
                  </a:lnTo>
                  <a:lnTo>
                    <a:pt x="572633" y="13813"/>
                  </a:lnTo>
                  <a:lnTo>
                    <a:pt x="609993" y="13813"/>
                  </a:lnTo>
                  <a:lnTo>
                    <a:pt x="609996" y="74509"/>
                  </a:lnTo>
                  <a:lnTo>
                    <a:pt x="621923" y="111450"/>
                  </a:lnTo>
                  <a:lnTo>
                    <a:pt x="624957" y="115374"/>
                  </a:lnTo>
                  <a:lnTo>
                    <a:pt x="628306" y="119769"/>
                  </a:lnTo>
                  <a:lnTo>
                    <a:pt x="630190" y="122019"/>
                  </a:lnTo>
                  <a:lnTo>
                    <a:pt x="632283" y="124321"/>
                  </a:lnTo>
                  <a:lnTo>
                    <a:pt x="712828" y="124321"/>
                  </a:lnTo>
                  <a:lnTo>
                    <a:pt x="713061" y="124635"/>
                  </a:lnTo>
                  <a:lnTo>
                    <a:pt x="591784" y="124635"/>
                  </a:lnTo>
                  <a:lnTo>
                    <a:pt x="591365" y="125891"/>
                  </a:lnTo>
                  <a:lnTo>
                    <a:pt x="590266" y="128036"/>
                  </a:lnTo>
                  <a:lnTo>
                    <a:pt x="586708" y="134106"/>
                  </a:lnTo>
                  <a:lnTo>
                    <a:pt x="583831" y="138239"/>
                  </a:lnTo>
                  <a:lnTo>
                    <a:pt x="579854" y="143472"/>
                  </a:lnTo>
                  <a:lnTo>
                    <a:pt x="576924" y="147658"/>
                  </a:lnTo>
                  <a:lnTo>
                    <a:pt x="573052" y="152733"/>
                  </a:lnTo>
                  <a:lnTo>
                    <a:pt x="563424" y="164663"/>
                  </a:lnTo>
                  <a:lnTo>
                    <a:pt x="558087" y="170994"/>
                  </a:lnTo>
                  <a:lnTo>
                    <a:pt x="552227" y="177692"/>
                  </a:lnTo>
                  <a:close/>
                </a:path>
                <a:path w="1899920" h="295909">
                  <a:moveTo>
                    <a:pt x="712828" y="124321"/>
                  </a:moveTo>
                  <a:lnTo>
                    <a:pt x="632283" y="124321"/>
                  </a:lnTo>
                  <a:lnTo>
                    <a:pt x="634376" y="122019"/>
                  </a:lnTo>
                  <a:lnTo>
                    <a:pt x="636259" y="119769"/>
                  </a:lnTo>
                  <a:lnTo>
                    <a:pt x="641178" y="113333"/>
                  </a:lnTo>
                  <a:lnTo>
                    <a:pt x="642643" y="111450"/>
                  </a:lnTo>
                  <a:lnTo>
                    <a:pt x="645188" y="108049"/>
                  </a:lnTo>
                  <a:lnTo>
                    <a:pt x="654573" y="13813"/>
                  </a:lnTo>
                  <a:lnTo>
                    <a:pt x="691932" y="13813"/>
                  </a:lnTo>
                  <a:lnTo>
                    <a:pt x="691932" y="74509"/>
                  </a:lnTo>
                  <a:lnTo>
                    <a:pt x="692141" y="78852"/>
                  </a:lnTo>
                  <a:lnTo>
                    <a:pt x="707315" y="116473"/>
                  </a:lnTo>
                  <a:lnTo>
                    <a:pt x="712129" y="123379"/>
                  </a:lnTo>
                  <a:lnTo>
                    <a:pt x="712828" y="124321"/>
                  </a:lnTo>
                  <a:close/>
                </a:path>
                <a:path w="1899920" h="295909">
                  <a:moveTo>
                    <a:pt x="632597" y="171727"/>
                  </a:moveTo>
                  <a:lnTo>
                    <a:pt x="631969" y="171727"/>
                  </a:lnTo>
                  <a:lnTo>
                    <a:pt x="626946" y="166704"/>
                  </a:lnTo>
                  <a:lnTo>
                    <a:pt x="600156" y="137088"/>
                  </a:lnTo>
                  <a:lnTo>
                    <a:pt x="592098" y="124635"/>
                  </a:lnTo>
                  <a:lnTo>
                    <a:pt x="672781" y="124635"/>
                  </a:lnTo>
                  <a:lnTo>
                    <a:pt x="642486" y="161628"/>
                  </a:lnTo>
                  <a:lnTo>
                    <a:pt x="632597" y="171727"/>
                  </a:lnTo>
                  <a:close/>
                </a:path>
                <a:path w="1899920" h="295909">
                  <a:moveTo>
                    <a:pt x="709513" y="174552"/>
                  </a:moveTo>
                  <a:lnTo>
                    <a:pt x="684711" y="143472"/>
                  </a:lnTo>
                  <a:lnTo>
                    <a:pt x="680735" y="138239"/>
                  </a:lnTo>
                  <a:lnTo>
                    <a:pt x="677909" y="134106"/>
                  </a:lnTo>
                  <a:lnTo>
                    <a:pt x="674484" y="127879"/>
                  </a:lnTo>
                  <a:lnTo>
                    <a:pt x="673514" y="125891"/>
                  </a:lnTo>
                  <a:lnTo>
                    <a:pt x="673095" y="124635"/>
                  </a:lnTo>
                  <a:lnTo>
                    <a:pt x="713061" y="124635"/>
                  </a:lnTo>
                  <a:lnTo>
                    <a:pt x="717026" y="129972"/>
                  </a:lnTo>
                  <a:lnTo>
                    <a:pt x="726571" y="142007"/>
                  </a:lnTo>
                  <a:lnTo>
                    <a:pt x="731070" y="147449"/>
                  </a:lnTo>
                  <a:lnTo>
                    <a:pt x="735256" y="152262"/>
                  </a:lnTo>
                  <a:lnTo>
                    <a:pt x="709513" y="174552"/>
                  </a:lnTo>
                  <a:close/>
                </a:path>
                <a:path w="1899920" h="295909">
                  <a:moveTo>
                    <a:pt x="789569" y="288828"/>
                  </a:moveTo>
                  <a:lnTo>
                    <a:pt x="593981" y="288828"/>
                  </a:lnTo>
                  <a:lnTo>
                    <a:pt x="593981" y="191191"/>
                  </a:lnTo>
                  <a:lnTo>
                    <a:pt x="633852" y="191191"/>
                  </a:lnTo>
                  <a:lnTo>
                    <a:pt x="633852" y="254922"/>
                  </a:lnTo>
                  <a:lnTo>
                    <a:pt x="789569" y="254922"/>
                  </a:lnTo>
                  <a:lnTo>
                    <a:pt x="789569" y="288828"/>
                  </a:lnTo>
                  <a:close/>
                </a:path>
                <a:path w="1899920" h="295909">
                  <a:moveTo>
                    <a:pt x="1023457" y="49917"/>
                  </a:moveTo>
                  <a:lnTo>
                    <a:pt x="863031" y="49917"/>
                  </a:lnTo>
                  <a:lnTo>
                    <a:pt x="863031" y="17580"/>
                  </a:lnTo>
                  <a:lnTo>
                    <a:pt x="1023457" y="17580"/>
                  </a:lnTo>
                  <a:lnTo>
                    <a:pt x="1023457" y="49917"/>
                  </a:lnTo>
                  <a:close/>
                </a:path>
                <a:path w="1899920" h="295909">
                  <a:moveTo>
                    <a:pt x="861148" y="166704"/>
                  </a:moveTo>
                  <a:lnTo>
                    <a:pt x="861148" y="134368"/>
                  </a:lnTo>
                  <a:lnTo>
                    <a:pt x="888461" y="134368"/>
                  </a:lnTo>
                  <a:lnTo>
                    <a:pt x="888461" y="49917"/>
                  </a:lnTo>
                  <a:lnTo>
                    <a:pt x="926762" y="49917"/>
                  </a:lnTo>
                  <a:lnTo>
                    <a:pt x="926762" y="134054"/>
                  </a:lnTo>
                  <a:lnTo>
                    <a:pt x="1031682" y="134054"/>
                  </a:lnTo>
                  <a:lnTo>
                    <a:pt x="982732" y="164153"/>
                  </a:lnTo>
                  <a:lnTo>
                    <a:pt x="903844" y="166390"/>
                  </a:lnTo>
                  <a:lnTo>
                    <a:pt x="861148" y="166704"/>
                  </a:lnTo>
                  <a:close/>
                </a:path>
                <a:path w="1899920" h="295909">
                  <a:moveTo>
                    <a:pt x="1031682" y="134054"/>
                  </a:moveTo>
                  <a:lnTo>
                    <a:pt x="926762" y="134054"/>
                  </a:lnTo>
                  <a:lnTo>
                    <a:pt x="960668" y="133112"/>
                  </a:lnTo>
                  <a:lnTo>
                    <a:pt x="960668" y="49917"/>
                  </a:lnTo>
                  <a:lnTo>
                    <a:pt x="998969" y="49917"/>
                  </a:lnTo>
                  <a:lnTo>
                    <a:pt x="998969" y="131542"/>
                  </a:lnTo>
                  <a:lnTo>
                    <a:pt x="1031481" y="131542"/>
                  </a:lnTo>
                  <a:lnTo>
                    <a:pt x="1031682" y="134054"/>
                  </a:lnTo>
                  <a:close/>
                </a:path>
                <a:path w="1899920" h="295909">
                  <a:moveTo>
                    <a:pt x="1031481" y="131542"/>
                  </a:moveTo>
                  <a:lnTo>
                    <a:pt x="998969" y="131542"/>
                  </a:lnTo>
                  <a:lnTo>
                    <a:pt x="1004202" y="131123"/>
                  </a:lnTo>
                  <a:lnTo>
                    <a:pt x="1009486" y="130757"/>
                  </a:lnTo>
                  <a:lnTo>
                    <a:pt x="1020160" y="130129"/>
                  </a:lnTo>
                  <a:lnTo>
                    <a:pt x="1031305" y="129344"/>
                  </a:lnTo>
                  <a:lnTo>
                    <a:pt x="1031481" y="131542"/>
                  </a:lnTo>
                  <a:close/>
                </a:path>
                <a:path w="1899920" h="295909">
                  <a:moveTo>
                    <a:pt x="1088443" y="207830"/>
                  </a:moveTo>
                  <a:lnTo>
                    <a:pt x="1048886" y="207830"/>
                  </a:lnTo>
                  <a:lnTo>
                    <a:pt x="1048886" y="0"/>
                  </a:lnTo>
                  <a:lnTo>
                    <a:pt x="1088443" y="0"/>
                  </a:lnTo>
                  <a:lnTo>
                    <a:pt x="1088443" y="78485"/>
                  </a:lnTo>
                  <a:lnTo>
                    <a:pt x="1126744" y="78485"/>
                  </a:lnTo>
                  <a:lnTo>
                    <a:pt x="1126744" y="113019"/>
                  </a:lnTo>
                  <a:lnTo>
                    <a:pt x="1088443" y="113019"/>
                  </a:lnTo>
                  <a:lnTo>
                    <a:pt x="1088443" y="207830"/>
                  </a:lnTo>
                  <a:close/>
                </a:path>
                <a:path w="1899920" h="295909">
                  <a:moveTo>
                    <a:pt x="1095350" y="288828"/>
                  </a:moveTo>
                  <a:lnTo>
                    <a:pt x="906670" y="288828"/>
                  </a:lnTo>
                  <a:lnTo>
                    <a:pt x="906670" y="192133"/>
                  </a:lnTo>
                  <a:lnTo>
                    <a:pt x="946541" y="192133"/>
                  </a:lnTo>
                  <a:lnTo>
                    <a:pt x="946541" y="254922"/>
                  </a:lnTo>
                  <a:lnTo>
                    <a:pt x="1095350" y="254922"/>
                  </a:lnTo>
                  <a:lnTo>
                    <a:pt x="1095350" y="288828"/>
                  </a:lnTo>
                  <a:close/>
                </a:path>
                <a:path w="1899920" h="295909">
                  <a:moveTo>
                    <a:pt x="1374760" y="294793"/>
                  </a:moveTo>
                  <a:lnTo>
                    <a:pt x="1182940" y="294793"/>
                  </a:lnTo>
                  <a:lnTo>
                    <a:pt x="1182940" y="212540"/>
                  </a:lnTo>
                  <a:lnTo>
                    <a:pt x="1327669" y="212540"/>
                  </a:lnTo>
                  <a:lnTo>
                    <a:pt x="1327669" y="191819"/>
                  </a:lnTo>
                  <a:lnTo>
                    <a:pt x="1181371" y="191819"/>
                  </a:lnTo>
                  <a:lnTo>
                    <a:pt x="1181371" y="160739"/>
                  </a:lnTo>
                  <a:lnTo>
                    <a:pt x="1365970" y="160739"/>
                  </a:lnTo>
                  <a:lnTo>
                    <a:pt x="1365970" y="242364"/>
                  </a:lnTo>
                  <a:lnTo>
                    <a:pt x="1221242" y="242364"/>
                  </a:lnTo>
                  <a:lnTo>
                    <a:pt x="1221242" y="263398"/>
                  </a:lnTo>
                  <a:lnTo>
                    <a:pt x="1374760" y="263398"/>
                  </a:lnTo>
                  <a:lnTo>
                    <a:pt x="1374760" y="294793"/>
                  </a:lnTo>
                  <a:close/>
                </a:path>
                <a:path w="1899920" h="295909">
                  <a:moveTo>
                    <a:pt x="1274298" y="138763"/>
                  </a:moveTo>
                  <a:lnTo>
                    <a:pt x="1135849" y="138763"/>
                  </a:lnTo>
                  <a:lnTo>
                    <a:pt x="1135849" y="8476"/>
                  </a:lnTo>
                  <a:lnTo>
                    <a:pt x="1174150" y="8476"/>
                  </a:lnTo>
                  <a:lnTo>
                    <a:pt x="1174150" y="44893"/>
                  </a:lnTo>
                  <a:lnTo>
                    <a:pt x="1274298" y="44893"/>
                  </a:lnTo>
                  <a:lnTo>
                    <a:pt x="1274298" y="77230"/>
                  </a:lnTo>
                  <a:lnTo>
                    <a:pt x="1174150" y="77230"/>
                  </a:lnTo>
                  <a:lnTo>
                    <a:pt x="1174150" y="106427"/>
                  </a:lnTo>
                  <a:lnTo>
                    <a:pt x="1274298" y="106427"/>
                  </a:lnTo>
                  <a:lnTo>
                    <a:pt x="1274298" y="138763"/>
                  </a:lnTo>
                  <a:close/>
                </a:path>
                <a:path w="1899920" h="295909">
                  <a:moveTo>
                    <a:pt x="1274298" y="44893"/>
                  </a:moveTo>
                  <a:lnTo>
                    <a:pt x="1235997" y="44893"/>
                  </a:lnTo>
                  <a:lnTo>
                    <a:pt x="1235997" y="8476"/>
                  </a:lnTo>
                  <a:lnTo>
                    <a:pt x="1274298" y="8476"/>
                  </a:lnTo>
                  <a:lnTo>
                    <a:pt x="1274298" y="44893"/>
                  </a:lnTo>
                  <a:close/>
                </a:path>
                <a:path w="1899920" h="295909">
                  <a:moveTo>
                    <a:pt x="1274298" y="106427"/>
                  </a:moveTo>
                  <a:lnTo>
                    <a:pt x="1235997" y="106427"/>
                  </a:lnTo>
                  <a:lnTo>
                    <a:pt x="1235997" y="77230"/>
                  </a:lnTo>
                  <a:lnTo>
                    <a:pt x="1274298" y="77230"/>
                  </a:lnTo>
                  <a:lnTo>
                    <a:pt x="1274298" y="106427"/>
                  </a:lnTo>
                  <a:close/>
                </a:path>
                <a:path w="1899920" h="295909">
                  <a:moveTo>
                    <a:pt x="1365970" y="147553"/>
                  </a:moveTo>
                  <a:lnTo>
                    <a:pt x="1326727" y="147553"/>
                  </a:lnTo>
                  <a:lnTo>
                    <a:pt x="1326727" y="118984"/>
                  </a:lnTo>
                  <a:lnTo>
                    <a:pt x="1288740" y="118984"/>
                  </a:lnTo>
                  <a:lnTo>
                    <a:pt x="1288740" y="86020"/>
                  </a:lnTo>
                  <a:lnTo>
                    <a:pt x="1326727" y="86020"/>
                  </a:lnTo>
                  <a:lnTo>
                    <a:pt x="1326727" y="64672"/>
                  </a:lnTo>
                  <a:lnTo>
                    <a:pt x="1288740" y="64672"/>
                  </a:lnTo>
                  <a:lnTo>
                    <a:pt x="1288740" y="31708"/>
                  </a:lnTo>
                  <a:lnTo>
                    <a:pt x="1326727" y="31708"/>
                  </a:lnTo>
                  <a:lnTo>
                    <a:pt x="1326727" y="0"/>
                  </a:lnTo>
                  <a:lnTo>
                    <a:pt x="1365970" y="0"/>
                  </a:lnTo>
                  <a:lnTo>
                    <a:pt x="1365970" y="147553"/>
                  </a:lnTo>
                  <a:close/>
                </a:path>
                <a:path w="1899920" h="295909">
                  <a:moveTo>
                    <a:pt x="1899674" y="170785"/>
                  </a:moveTo>
                  <a:lnTo>
                    <a:pt x="1860118" y="170785"/>
                  </a:lnTo>
                  <a:lnTo>
                    <a:pt x="1860118" y="90729"/>
                  </a:lnTo>
                  <a:lnTo>
                    <a:pt x="1808631" y="90729"/>
                  </a:lnTo>
                  <a:lnTo>
                    <a:pt x="1808631" y="57137"/>
                  </a:lnTo>
                  <a:lnTo>
                    <a:pt x="1860118" y="57137"/>
                  </a:lnTo>
                  <a:lnTo>
                    <a:pt x="1860118" y="0"/>
                  </a:lnTo>
                  <a:lnTo>
                    <a:pt x="1899674" y="0"/>
                  </a:lnTo>
                  <a:lnTo>
                    <a:pt x="1899674" y="170785"/>
                  </a:lnTo>
                  <a:close/>
                </a:path>
                <a:path w="1899920" h="295909">
                  <a:moveTo>
                    <a:pt x="1620578" y="124949"/>
                  </a:moveTo>
                  <a:lnTo>
                    <a:pt x="1427817" y="124949"/>
                  </a:lnTo>
                  <a:lnTo>
                    <a:pt x="1427817" y="6278"/>
                  </a:lnTo>
                  <a:lnTo>
                    <a:pt x="1467060" y="6278"/>
                  </a:lnTo>
                  <a:lnTo>
                    <a:pt x="1467060" y="35789"/>
                  </a:lnTo>
                  <a:lnTo>
                    <a:pt x="1620578" y="35789"/>
                  </a:lnTo>
                  <a:lnTo>
                    <a:pt x="1620578" y="68439"/>
                  </a:lnTo>
                  <a:lnTo>
                    <a:pt x="1467060" y="68439"/>
                  </a:lnTo>
                  <a:lnTo>
                    <a:pt x="1467060" y="92299"/>
                  </a:lnTo>
                  <a:lnTo>
                    <a:pt x="1620578" y="92299"/>
                  </a:lnTo>
                  <a:lnTo>
                    <a:pt x="1620578" y="124949"/>
                  </a:lnTo>
                  <a:close/>
                </a:path>
                <a:path w="1899920" h="295909">
                  <a:moveTo>
                    <a:pt x="1620578" y="35789"/>
                  </a:moveTo>
                  <a:lnTo>
                    <a:pt x="1581335" y="35789"/>
                  </a:lnTo>
                  <a:lnTo>
                    <a:pt x="1581335" y="6278"/>
                  </a:lnTo>
                  <a:lnTo>
                    <a:pt x="1620578" y="6278"/>
                  </a:lnTo>
                  <a:lnTo>
                    <a:pt x="1620578" y="35789"/>
                  </a:lnTo>
                  <a:close/>
                </a:path>
                <a:path w="1899920" h="295909">
                  <a:moveTo>
                    <a:pt x="1679914" y="170471"/>
                  </a:moveTo>
                  <a:lnTo>
                    <a:pt x="1655426" y="141588"/>
                  </a:lnTo>
                  <a:lnTo>
                    <a:pt x="1661558" y="136791"/>
                  </a:lnTo>
                  <a:lnTo>
                    <a:pt x="1667709" y="131817"/>
                  </a:lnTo>
                  <a:lnTo>
                    <a:pt x="1697877" y="105357"/>
                  </a:lnTo>
                  <a:lnTo>
                    <a:pt x="1721757" y="72364"/>
                  </a:lnTo>
                  <a:lnTo>
                    <a:pt x="1724494" y="51172"/>
                  </a:lnTo>
                  <a:lnTo>
                    <a:pt x="1724494" y="10988"/>
                  </a:lnTo>
                  <a:lnTo>
                    <a:pt x="1764679" y="10988"/>
                  </a:lnTo>
                  <a:lnTo>
                    <a:pt x="1764796" y="57137"/>
                  </a:lnTo>
                  <a:lnTo>
                    <a:pt x="1780899" y="93450"/>
                  </a:lnTo>
                  <a:lnTo>
                    <a:pt x="1798341" y="107996"/>
                  </a:lnTo>
                  <a:lnTo>
                    <a:pt x="1745842" y="107996"/>
                  </a:lnTo>
                  <a:lnTo>
                    <a:pt x="1726691" y="130286"/>
                  </a:lnTo>
                  <a:lnTo>
                    <a:pt x="1721354" y="135250"/>
                  </a:lnTo>
                  <a:lnTo>
                    <a:pt x="1693649" y="159248"/>
                  </a:lnTo>
                  <a:lnTo>
                    <a:pt x="1679914" y="170471"/>
                  </a:lnTo>
                  <a:close/>
                </a:path>
                <a:path w="1899920" h="295909">
                  <a:moveTo>
                    <a:pt x="1620578" y="92299"/>
                  </a:moveTo>
                  <a:lnTo>
                    <a:pt x="1581335" y="92299"/>
                  </a:lnTo>
                  <a:lnTo>
                    <a:pt x="1581335" y="68439"/>
                  </a:lnTo>
                  <a:lnTo>
                    <a:pt x="1620578" y="68439"/>
                  </a:lnTo>
                  <a:lnTo>
                    <a:pt x="1620578" y="92299"/>
                  </a:lnTo>
                  <a:close/>
                </a:path>
                <a:path w="1899920" h="295909">
                  <a:moveTo>
                    <a:pt x="1808003" y="160111"/>
                  </a:moveTo>
                  <a:lnTo>
                    <a:pt x="1772645" y="133190"/>
                  </a:lnTo>
                  <a:lnTo>
                    <a:pt x="1767190" y="128717"/>
                  </a:lnTo>
                  <a:lnTo>
                    <a:pt x="1761748" y="124321"/>
                  </a:lnTo>
                  <a:lnTo>
                    <a:pt x="1757144" y="120449"/>
                  </a:lnTo>
                  <a:lnTo>
                    <a:pt x="1749609" y="113752"/>
                  </a:lnTo>
                  <a:lnTo>
                    <a:pt x="1747202" y="110717"/>
                  </a:lnTo>
                  <a:lnTo>
                    <a:pt x="1746156" y="107996"/>
                  </a:lnTo>
                  <a:lnTo>
                    <a:pt x="1798341" y="107996"/>
                  </a:lnTo>
                  <a:lnTo>
                    <a:pt x="1802215" y="111077"/>
                  </a:lnTo>
                  <a:lnTo>
                    <a:pt x="1808003" y="115531"/>
                  </a:lnTo>
                  <a:lnTo>
                    <a:pt x="1819540" y="124164"/>
                  </a:lnTo>
                  <a:lnTo>
                    <a:pt x="1830921" y="132484"/>
                  </a:lnTo>
                  <a:lnTo>
                    <a:pt x="1808003" y="160111"/>
                  </a:lnTo>
                  <a:close/>
                </a:path>
                <a:path w="1899920" h="295909">
                  <a:moveTo>
                    <a:pt x="1657938" y="180831"/>
                  </a:moveTo>
                  <a:lnTo>
                    <a:pt x="1390457" y="180831"/>
                  </a:lnTo>
                  <a:lnTo>
                    <a:pt x="1390457" y="147553"/>
                  </a:lnTo>
                  <a:lnTo>
                    <a:pt x="1657938" y="147553"/>
                  </a:lnTo>
                  <a:lnTo>
                    <a:pt x="1657938" y="180831"/>
                  </a:lnTo>
                  <a:close/>
                </a:path>
                <a:path w="1899920" h="295909">
                  <a:moveTo>
                    <a:pt x="1548371" y="228865"/>
                  </a:moveTo>
                  <a:lnTo>
                    <a:pt x="1508814" y="228865"/>
                  </a:lnTo>
                  <a:lnTo>
                    <a:pt x="1508814" y="180831"/>
                  </a:lnTo>
                  <a:lnTo>
                    <a:pt x="1548371" y="180831"/>
                  </a:lnTo>
                  <a:lnTo>
                    <a:pt x="1548371" y="228865"/>
                  </a:lnTo>
                  <a:close/>
                </a:path>
                <a:path w="1899920" h="295909">
                  <a:moveTo>
                    <a:pt x="1899674" y="295421"/>
                  </a:moveTo>
                  <a:lnTo>
                    <a:pt x="1860118" y="295421"/>
                  </a:lnTo>
                  <a:lnTo>
                    <a:pt x="1860118" y="217563"/>
                  </a:lnTo>
                  <a:lnTo>
                    <a:pt x="1706285" y="217563"/>
                  </a:lnTo>
                  <a:lnTo>
                    <a:pt x="1706285" y="183971"/>
                  </a:lnTo>
                  <a:lnTo>
                    <a:pt x="1899674" y="183971"/>
                  </a:lnTo>
                  <a:lnTo>
                    <a:pt x="1899674" y="295421"/>
                  </a:lnTo>
                  <a:close/>
                </a:path>
                <a:path w="1899920" h="295909">
                  <a:moveTo>
                    <a:pt x="1626229" y="288828"/>
                  </a:moveTo>
                  <a:lnTo>
                    <a:pt x="1428131" y="288828"/>
                  </a:lnTo>
                  <a:lnTo>
                    <a:pt x="1428131" y="206261"/>
                  </a:lnTo>
                  <a:lnTo>
                    <a:pt x="1467688" y="206261"/>
                  </a:lnTo>
                  <a:lnTo>
                    <a:pt x="1467688" y="255236"/>
                  </a:lnTo>
                  <a:lnTo>
                    <a:pt x="1626229" y="255236"/>
                  </a:lnTo>
                  <a:lnTo>
                    <a:pt x="1626229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5282" y="2439161"/>
            <a:ext cx="6640067" cy="166268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7468" y="1147779"/>
            <a:ext cx="4305300" cy="457200"/>
            <a:chOff x="1077468" y="1147779"/>
            <a:chExt cx="4305300" cy="457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305299" cy="2788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4003" y="1147779"/>
              <a:ext cx="2433066" cy="29542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5577" y="1986738"/>
            <a:ext cx="1966267" cy="21516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5836" y="2628439"/>
            <a:ext cx="1734641" cy="20915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983" y="2657856"/>
            <a:ext cx="134112" cy="13411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46879" y="3058984"/>
            <a:ext cx="1606701" cy="16954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26217" y="3313752"/>
            <a:ext cx="6096610" cy="20893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25676" y="3582091"/>
            <a:ext cx="2121798" cy="208708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746879" y="4129451"/>
            <a:ext cx="69850" cy="14604"/>
          </a:xfrm>
          <a:custGeom>
            <a:avLst/>
            <a:gdLst/>
            <a:ahLst/>
            <a:cxnLst/>
            <a:rect l="l" t="t" r="r" b="b"/>
            <a:pathLst>
              <a:path w="69850" h="14604">
                <a:moveTo>
                  <a:pt x="69421" y="14240"/>
                </a:moveTo>
                <a:lnTo>
                  <a:pt x="0" y="14240"/>
                </a:lnTo>
                <a:lnTo>
                  <a:pt x="0" y="0"/>
                </a:lnTo>
                <a:lnTo>
                  <a:pt x="69421" y="0"/>
                </a:lnTo>
                <a:lnTo>
                  <a:pt x="69421" y="14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02186" y="4049572"/>
            <a:ext cx="1520814" cy="16954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26217" y="4300112"/>
            <a:ext cx="6007831" cy="21315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27901" y="4569786"/>
            <a:ext cx="1645639" cy="211823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1746879" y="5120039"/>
            <a:ext cx="69850" cy="14604"/>
          </a:xfrm>
          <a:custGeom>
            <a:avLst/>
            <a:gdLst/>
            <a:ahLst/>
            <a:cxnLst/>
            <a:rect l="l" t="t" r="r" b="b"/>
            <a:pathLst>
              <a:path w="69850" h="14604">
                <a:moveTo>
                  <a:pt x="69421" y="14240"/>
                </a:moveTo>
                <a:lnTo>
                  <a:pt x="0" y="14240"/>
                </a:lnTo>
                <a:lnTo>
                  <a:pt x="0" y="0"/>
                </a:lnTo>
                <a:lnTo>
                  <a:pt x="69421" y="0"/>
                </a:lnTo>
                <a:lnTo>
                  <a:pt x="69421" y="14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02186" y="5040160"/>
            <a:ext cx="1609816" cy="16954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26217" y="5351443"/>
            <a:ext cx="4877955" cy="21204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42369" y="1773134"/>
            <a:ext cx="9412605" cy="507365"/>
            <a:chOff x="642369" y="1773134"/>
            <a:chExt cx="9412605" cy="5073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077" y="2048594"/>
              <a:ext cx="2460411" cy="23184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369" y="1773134"/>
              <a:ext cx="9412144" cy="50730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169919" y="2247900"/>
              <a:ext cx="5692140" cy="10795"/>
            </a:xfrm>
            <a:custGeom>
              <a:avLst/>
              <a:gdLst/>
              <a:ahLst/>
              <a:cxnLst/>
              <a:rect l="l" t="t" r="r" b="b"/>
              <a:pathLst>
                <a:path w="5692140" h="10794">
                  <a:moveTo>
                    <a:pt x="5692139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5692139" y="0"/>
                  </a:lnTo>
                  <a:lnTo>
                    <a:pt x="5692139" y="1066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374" y="2326501"/>
            <a:ext cx="7709766" cy="211601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1551" y="2755392"/>
            <a:ext cx="4716780" cy="371246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7468" y="1147779"/>
            <a:ext cx="4305300" cy="457200"/>
            <a:chOff x="1077468" y="1147779"/>
            <a:chExt cx="4305300" cy="457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305299" cy="2788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4003" y="1147779"/>
              <a:ext cx="2433066" cy="29542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831" y="1941792"/>
            <a:ext cx="7282557" cy="21404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2831" y="2275548"/>
            <a:ext cx="7197561" cy="21404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956" y="2607079"/>
            <a:ext cx="7629219" cy="21315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61944" y="3022092"/>
            <a:ext cx="3310127" cy="3473195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788669" y="1888998"/>
            <a:ext cx="306705" cy="307975"/>
            <a:chOff x="788669" y="1888998"/>
            <a:chExt cx="306705" cy="307975"/>
          </a:xfrm>
        </p:grpSpPr>
        <p:sp>
          <p:nvSpPr>
            <p:cNvPr id="10" name="object 10" descr=""/>
            <p:cNvSpPr/>
            <p:nvPr/>
          </p:nvSpPr>
          <p:spPr>
            <a:xfrm>
              <a:off x="800100" y="1900428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4" h="285114">
                  <a:moveTo>
                    <a:pt x="141731" y="284987"/>
                  </a:moveTo>
                  <a:lnTo>
                    <a:pt x="0" y="141731"/>
                  </a:lnTo>
                  <a:lnTo>
                    <a:pt x="140208" y="281939"/>
                  </a:lnTo>
                  <a:lnTo>
                    <a:pt x="143245" y="283458"/>
                  </a:lnTo>
                  <a:lnTo>
                    <a:pt x="141731" y="284987"/>
                  </a:lnTo>
                  <a:close/>
                </a:path>
                <a:path w="283844" h="285114">
                  <a:moveTo>
                    <a:pt x="143255" y="1523"/>
                  </a:moveTo>
                  <a:lnTo>
                    <a:pt x="140208" y="1523"/>
                  </a:lnTo>
                  <a:lnTo>
                    <a:pt x="141731" y="0"/>
                  </a:lnTo>
                  <a:lnTo>
                    <a:pt x="143255" y="1523"/>
                  </a:lnTo>
                  <a:close/>
                </a:path>
                <a:path w="283844" h="285114">
                  <a:moveTo>
                    <a:pt x="143256" y="283447"/>
                  </a:moveTo>
                  <a:lnTo>
                    <a:pt x="143256" y="281939"/>
                  </a:lnTo>
                  <a:lnTo>
                    <a:pt x="283464" y="141731"/>
                  </a:lnTo>
                  <a:lnTo>
                    <a:pt x="143256" y="283447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00099" y="1900428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4" h="285114">
                  <a:moveTo>
                    <a:pt x="0" y="141731"/>
                  </a:moveTo>
                  <a:lnTo>
                    <a:pt x="0" y="141731"/>
                  </a:lnTo>
                </a:path>
                <a:path w="283844" h="285114">
                  <a:moveTo>
                    <a:pt x="140208" y="1523"/>
                  </a:moveTo>
                  <a:lnTo>
                    <a:pt x="141731" y="0"/>
                  </a:lnTo>
                  <a:lnTo>
                    <a:pt x="143255" y="1523"/>
                  </a:lnTo>
                </a:path>
                <a:path w="283844" h="285114">
                  <a:moveTo>
                    <a:pt x="143245" y="283458"/>
                  </a:moveTo>
                  <a:lnTo>
                    <a:pt x="141731" y="284987"/>
                  </a:lnTo>
                  <a:lnTo>
                    <a:pt x="0" y="141731"/>
                  </a:lnTo>
                </a:path>
                <a:path w="283844" h="285114">
                  <a:moveTo>
                    <a:pt x="283463" y="141731"/>
                  </a:moveTo>
                  <a:lnTo>
                    <a:pt x="283464" y="141731"/>
                  </a:lnTo>
                  <a:lnTo>
                    <a:pt x="143256" y="283447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00099" y="1900428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4" h="285114">
                  <a:moveTo>
                    <a:pt x="141731" y="284987"/>
                  </a:moveTo>
                  <a:lnTo>
                    <a:pt x="0" y="141731"/>
                  </a:lnTo>
                  <a:lnTo>
                    <a:pt x="141731" y="0"/>
                  </a:lnTo>
                  <a:lnTo>
                    <a:pt x="283464" y="141731"/>
                  </a:lnTo>
                  <a:lnTo>
                    <a:pt x="141731" y="284987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00099" y="1900428"/>
              <a:ext cx="283845" cy="285115"/>
            </a:xfrm>
            <a:custGeom>
              <a:avLst/>
              <a:gdLst/>
              <a:ahLst/>
              <a:cxnLst/>
              <a:rect l="l" t="t" r="r" b="b"/>
              <a:pathLst>
                <a:path w="283844" h="285114">
                  <a:moveTo>
                    <a:pt x="0" y="141731"/>
                  </a:moveTo>
                  <a:lnTo>
                    <a:pt x="141731" y="0"/>
                  </a:lnTo>
                  <a:lnTo>
                    <a:pt x="283464" y="141731"/>
                  </a:lnTo>
                  <a:lnTo>
                    <a:pt x="141731" y="284987"/>
                  </a:lnTo>
                  <a:lnTo>
                    <a:pt x="0" y="141731"/>
                  </a:lnTo>
                  <a:close/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7468" y="1147779"/>
            <a:ext cx="4305300" cy="457200"/>
            <a:chOff x="1077468" y="1147779"/>
            <a:chExt cx="4305300" cy="457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305299" cy="2788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4003" y="1147779"/>
              <a:ext cx="2433066" cy="29542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4395" y="1751076"/>
            <a:ext cx="6594348" cy="342137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1991" y="5407292"/>
            <a:ext cx="7870192" cy="21404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9461" y="5709452"/>
            <a:ext cx="7186436" cy="21204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7468" y="1147779"/>
            <a:ext cx="4305300" cy="457200"/>
            <a:chOff x="1077468" y="1147779"/>
            <a:chExt cx="4305300" cy="457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305299" cy="2788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4003" y="1147779"/>
              <a:ext cx="2433066" cy="29542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3083" y="1933955"/>
            <a:ext cx="3381756" cy="209092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1681" y="2303584"/>
            <a:ext cx="5251761" cy="213826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4841909" y="2767282"/>
            <a:ext cx="2120900" cy="210820"/>
          </a:xfrm>
          <a:custGeom>
            <a:avLst/>
            <a:gdLst/>
            <a:ahLst/>
            <a:cxnLst/>
            <a:rect l="l" t="t" r="r" b="b"/>
            <a:pathLst>
              <a:path w="2120900" h="210819">
                <a:moveTo>
                  <a:pt x="153277" y="148410"/>
                </a:moveTo>
                <a:lnTo>
                  <a:pt x="132834" y="146115"/>
                </a:lnTo>
                <a:lnTo>
                  <a:pt x="134426" y="136897"/>
                </a:lnTo>
                <a:lnTo>
                  <a:pt x="135583" y="129828"/>
                </a:lnTo>
                <a:lnTo>
                  <a:pt x="140371" y="88983"/>
                </a:lnTo>
                <a:lnTo>
                  <a:pt x="141290" y="67671"/>
                </a:lnTo>
                <a:lnTo>
                  <a:pt x="141290" y="40940"/>
                </a:lnTo>
                <a:lnTo>
                  <a:pt x="23585" y="40940"/>
                </a:lnTo>
                <a:lnTo>
                  <a:pt x="23585" y="22917"/>
                </a:lnTo>
                <a:lnTo>
                  <a:pt x="161982" y="22917"/>
                </a:lnTo>
                <a:lnTo>
                  <a:pt x="161856" y="65240"/>
                </a:lnTo>
                <a:lnTo>
                  <a:pt x="158780" y="113903"/>
                </a:lnTo>
                <a:lnTo>
                  <a:pt x="155440" y="136897"/>
                </a:lnTo>
                <a:lnTo>
                  <a:pt x="153277" y="148410"/>
                </a:lnTo>
                <a:close/>
              </a:path>
              <a:path w="2120900" h="210819">
                <a:moveTo>
                  <a:pt x="191353" y="181785"/>
                </a:moveTo>
                <a:lnTo>
                  <a:pt x="0" y="181785"/>
                </a:lnTo>
                <a:lnTo>
                  <a:pt x="0" y="163985"/>
                </a:lnTo>
                <a:lnTo>
                  <a:pt x="191353" y="163985"/>
                </a:lnTo>
                <a:lnTo>
                  <a:pt x="191353" y="181785"/>
                </a:lnTo>
                <a:close/>
              </a:path>
              <a:path w="2120900" h="210819">
                <a:moveTo>
                  <a:pt x="396057" y="121264"/>
                </a:moveTo>
                <a:lnTo>
                  <a:pt x="204703" y="121264"/>
                </a:lnTo>
                <a:lnTo>
                  <a:pt x="204703" y="103686"/>
                </a:lnTo>
                <a:lnTo>
                  <a:pt x="396057" y="103686"/>
                </a:lnTo>
                <a:lnTo>
                  <a:pt x="396057" y="121264"/>
                </a:lnTo>
                <a:close/>
              </a:path>
              <a:path w="2120900" h="210819">
                <a:moveTo>
                  <a:pt x="310393" y="145517"/>
                </a:moveTo>
                <a:lnTo>
                  <a:pt x="290367" y="145517"/>
                </a:lnTo>
                <a:lnTo>
                  <a:pt x="290367" y="121264"/>
                </a:lnTo>
                <a:lnTo>
                  <a:pt x="310393" y="121264"/>
                </a:lnTo>
                <a:lnTo>
                  <a:pt x="310393" y="145517"/>
                </a:lnTo>
                <a:close/>
              </a:path>
              <a:path w="2120900" h="210819">
                <a:moveTo>
                  <a:pt x="368911" y="210488"/>
                </a:moveTo>
                <a:lnTo>
                  <a:pt x="231849" y="210488"/>
                </a:lnTo>
                <a:lnTo>
                  <a:pt x="231849" y="134392"/>
                </a:lnTo>
                <a:lnTo>
                  <a:pt x="251652" y="134392"/>
                </a:lnTo>
                <a:lnTo>
                  <a:pt x="251652" y="156420"/>
                </a:lnTo>
                <a:lnTo>
                  <a:pt x="368911" y="156420"/>
                </a:lnTo>
                <a:lnTo>
                  <a:pt x="368911" y="174443"/>
                </a:lnTo>
                <a:lnTo>
                  <a:pt x="251652" y="174443"/>
                </a:lnTo>
                <a:lnTo>
                  <a:pt x="251652" y="192243"/>
                </a:lnTo>
                <a:lnTo>
                  <a:pt x="368911" y="192243"/>
                </a:lnTo>
                <a:lnTo>
                  <a:pt x="368911" y="210488"/>
                </a:lnTo>
                <a:close/>
              </a:path>
              <a:path w="2120900" h="210819">
                <a:moveTo>
                  <a:pt x="368911" y="156420"/>
                </a:moveTo>
                <a:lnTo>
                  <a:pt x="349108" y="156420"/>
                </a:lnTo>
                <a:lnTo>
                  <a:pt x="349108" y="134392"/>
                </a:lnTo>
                <a:lnTo>
                  <a:pt x="368911" y="134392"/>
                </a:lnTo>
                <a:lnTo>
                  <a:pt x="368911" y="156420"/>
                </a:lnTo>
                <a:close/>
              </a:path>
              <a:path w="2120900" h="210819">
                <a:moveTo>
                  <a:pt x="368911" y="192243"/>
                </a:moveTo>
                <a:lnTo>
                  <a:pt x="349108" y="192243"/>
                </a:lnTo>
                <a:lnTo>
                  <a:pt x="349108" y="174443"/>
                </a:lnTo>
                <a:lnTo>
                  <a:pt x="368911" y="174443"/>
                </a:lnTo>
                <a:lnTo>
                  <a:pt x="368911" y="192243"/>
                </a:lnTo>
                <a:close/>
              </a:path>
              <a:path w="2120900" h="210819">
                <a:moveTo>
                  <a:pt x="371581" y="90114"/>
                </a:moveTo>
                <a:lnTo>
                  <a:pt x="232739" y="90114"/>
                </a:lnTo>
                <a:lnTo>
                  <a:pt x="232739" y="40940"/>
                </a:lnTo>
                <a:lnTo>
                  <a:pt x="347773" y="40940"/>
                </a:lnTo>
                <a:lnTo>
                  <a:pt x="347773" y="26255"/>
                </a:lnTo>
                <a:lnTo>
                  <a:pt x="232071" y="26255"/>
                </a:lnTo>
                <a:lnTo>
                  <a:pt x="232071" y="8900"/>
                </a:lnTo>
                <a:lnTo>
                  <a:pt x="367131" y="8900"/>
                </a:lnTo>
                <a:lnTo>
                  <a:pt x="367131" y="58073"/>
                </a:lnTo>
                <a:lnTo>
                  <a:pt x="252097" y="58073"/>
                </a:lnTo>
                <a:lnTo>
                  <a:pt x="252097" y="72758"/>
                </a:lnTo>
                <a:lnTo>
                  <a:pt x="371581" y="72758"/>
                </a:lnTo>
                <a:lnTo>
                  <a:pt x="371581" y="90114"/>
                </a:lnTo>
                <a:close/>
              </a:path>
              <a:path w="2120900" h="210819">
                <a:moveTo>
                  <a:pt x="486918" y="68753"/>
                </a:moveTo>
                <a:lnTo>
                  <a:pt x="478383" y="53460"/>
                </a:lnTo>
                <a:lnTo>
                  <a:pt x="529552" y="21360"/>
                </a:lnTo>
                <a:lnTo>
                  <a:pt x="544244" y="21360"/>
                </a:lnTo>
                <a:lnTo>
                  <a:pt x="544244" y="45168"/>
                </a:lnTo>
                <a:lnTo>
                  <a:pt x="524219" y="45168"/>
                </a:lnTo>
                <a:lnTo>
                  <a:pt x="486918" y="68753"/>
                </a:lnTo>
                <a:close/>
              </a:path>
              <a:path w="2120900" h="210819">
                <a:moveTo>
                  <a:pt x="544244" y="186013"/>
                </a:moveTo>
                <a:lnTo>
                  <a:pt x="524219" y="186013"/>
                </a:lnTo>
                <a:lnTo>
                  <a:pt x="524219" y="45168"/>
                </a:lnTo>
                <a:lnTo>
                  <a:pt x="544244" y="45168"/>
                </a:lnTo>
                <a:lnTo>
                  <a:pt x="544244" y="186013"/>
                </a:lnTo>
                <a:close/>
              </a:path>
              <a:path w="2120900" h="210819">
                <a:moveTo>
                  <a:pt x="738713" y="80546"/>
                </a:moveTo>
                <a:lnTo>
                  <a:pt x="695769" y="80546"/>
                </a:lnTo>
                <a:lnTo>
                  <a:pt x="695769" y="79656"/>
                </a:lnTo>
                <a:lnTo>
                  <a:pt x="718687" y="79656"/>
                </a:lnTo>
                <a:lnTo>
                  <a:pt x="718687" y="7120"/>
                </a:lnTo>
                <a:lnTo>
                  <a:pt x="738713" y="7120"/>
                </a:lnTo>
                <a:lnTo>
                  <a:pt x="738713" y="80546"/>
                </a:lnTo>
                <a:close/>
              </a:path>
              <a:path w="2120900" h="210819">
                <a:moveTo>
                  <a:pt x="650156" y="159312"/>
                </a:moveTo>
                <a:lnTo>
                  <a:pt x="610767" y="134459"/>
                </a:lnTo>
                <a:lnTo>
                  <a:pt x="604543" y="97901"/>
                </a:lnTo>
                <a:lnTo>
                  <a:pt x="604587" y="79656"/>
                </a:lnTo>
                <a:lnTo>
                  <a:pt x="615607" y="35313"/>
                </a:lnTo>
                <a:lnTo>
                  <a:pt x="650156" y="19357"/>
                </a:lnTo>
                <a:lnTo>
                  <a:pt x="661108" y="20356"/>
                </a:lnTo>
                <a:lnTo>
                  <a:pt x="670514" y="23352"/>
                </a:lnTo>
                <a:lnTo>
                  <a:pt x="678374" y="28346"/>
                </a:lnTo>
                <a:lnTo>
                  <a:pt x="684688" y="35338"/>
                </a:lnTo>
                <a:lnTo>
                  <a:pt x="686178" y="38048"/>
                </a:lnTo>
                <a:lnTo>
                  <a:pt x="641073" y="38048"/>
                </a:lnTo>
                <a:lnTo>
                  <a:pt x="634457" y="41711"/>
                </a:lnTo>
                <a:lnTo>
                  <a:pt x="624222" y="79656"/>
                </a:lnTo>
                <a:lnTo>
                  <a:pt x="624189" y="97901"/>
                </a:lnTo>
                <a:lnTo>
                  <a:pt x="624512" y="106653"/>
                </a:lnTo>
                <a:lnTo>
                  <a:pt x="641103" y="140622"/>
                </a:lnTo>
                <a:lnTo>
                  <a:pt x="686139" y="140622"/>
                </a:lnTo>
                <a:lnTo>
                  <a:pt x="684643" y="143327"/>
                </a:lnTo>
                <a:lnTo>
                  <a:pt x="678323" y="150320"/>
                </a:lnTo>
                <a:lnTo>
                  <a:pt x="670468" y="155316"/>
                </a:lnTo>
                <a:lnTo>
                  <a:pt x="661073" y="158313"/>
                </a:lnTo>
                <a:lnTo>
                  <a:pt x="650156" y="159312"/>
                </a:lnTo>
                <a:close/>
              </a:path>
              <a:path w="2120900" h="210819">
                <a:moveTo>
                  <a:pt x="686139" y="140622"/>
                </a:moveTo>
                <a:lnTo>
                  <a:pt x="659186" y="140622"/>
                </a:lnTo>
                <a:lnTo>
                  <a:pt x="665782" y="136945"/>
                </a:lnTo>
                <a:lnTo>
                  <a:pt x="669945" y="129591"/>
                </a:lnTo>
                <a:lnTo>
                  <a:pt x="672677" y="123362"/>
                </a:lnTo>
                <a:lnTo>
                  <a:pt x="674628" y="115708"/>
                </a:lnTo>
                <a:lnTo>
                  <a:pt x="675799" y="106627"/>
                </a:lnTo>
                <a:lnTo>
                  <a:pt x="676123" y="97901"/>
                </a:lnTo>
                <a:lnTo>
                  <a:pt x="676090" y="79656"/>
                </a:lnTo>
                <a:lnTo>
                  <a:pt x="665801" y="41701"/>
                </a:lnTo>
                <a:lnTo>
                  <a:pt x="659216" y="38048"/>
                </a:lnTo>
                <a:lnTo>
                  <a:pt x="686178" y="38048"/>
                </a:lnTo>
                <a:lnTo>
                  <a:pt x="689536" y="44156"/>
                </a:lnTo>
                <a:lnTo>
                  <a:pt x="692989" y="54599"/>
                </a:lnTo>
                <a:lnTo>
                  <a:pt x="695077" y="66760"/>
                </a:lnTo>
                <a:lnTo>
                  <a:pt x="695769" y="80546"/>
                </a:lnTo>
                <a:lnTo>
                  <a:pt x="738713" y="80546"/>
                </a:lnTo>
                <a:lnTo>
                  <a:pt x="738713" y="97901"/>
                </a:lnTo>
                <a:lnTo>
                  <a:pt x="695769" y="97901"/>
                </a:lnTo>
                <a:lnTo>
                  <a:pt x="695072" y="111780"/>
                </a:lnTo>
                <a:lnTo>
                  <a:pt x="692983" y="123978"/>
                </a:lnTo>
                <a:lnTo>
                  <a:pt x="689505" y="134493"/>
                </a:lnTo>
                <a:lnTo>
                  <a:pt x="686139" y="140622"/>
                </a:lnTo>
                <a:close/>
              </a:path>
              <a:path w="2120900" h="210819">
                <a:moveTo>
                  <a:pt x="738713" y="200476"/>
                </a:moveTo>
                <a:lnTo>
                  <a:pt x="718687" y="200476"/>
                </a:lnTo>
                <a:lnTo>
                  <a:pt x="718687" y="97901"/>
                </a:lnTo>
                <a:lnTo>
                  <a:pt x="738713" y="97901"/>
                </a:lnTo>
                <a:lnTo>
                  <a:pt x="738713" y="200476"/>
                </a:lnTo>
                <a:close/>
              </a:path>
              <a:path w="2120900" h="210819">
                <a:moveTo>
                  <a:pt x="777873" y="210488"/>
                </a:moveTo>
                <a:lnTo>
                  <a:pt x="757848" y="210488"/>
                </a:lnTo>
                <a:lnTo>
                  <a:pt x="757848" y="2892"/>
                </a:lnTo>
                <a:lnTo>
                  <a:pt x="777873" y="2892"/>
                </a:lnTo>
                <a:lnTo>
                  <a:pt x="777873" y="210488"/>
                </a:lnTo>
                <a:close/>
              </a:path>
              <a:path w="2120900" h="210819">
                <a:moveTo>
                  <a:pt x="1032863" y="76096"/>
                </a:moveTo>
                <a:lnTo>
                  <a:pt x="1012838" y="76096"/>
                </a:lnTo>
                <a:lnTo>
                  <a:pt x="1012838" y="2892"/>
                </a:lnTo>
                <a:lnTo>
                  <a:pt x="1032863" y="2892"/>
                </a:lnTo>
                <a:lnTo>
                  <a:pt x="1032863" y="76096"/>
                </a:lnTo>
                <a:close/>
              </a:path>
              <a:path w="2120900" h="210819">
                <a:moveTo>
                  <a:pt x="987695" y="200476"/>
                </a:moveTo>
                <a:lnTo>
                  <a:pt x="967669" y="200476"/>
                </a:lnTo>
                <a:lnTo>
                  <a:pt x="967669" y="7120"/>
                </a:lnTo>
                <a:lnTo>
                  <a:pt x="987695" y="7120"/>
                </a:lnTo>
                <a:lnTo>
                  <a:pt x="987695" y="76096"/>
                </a:lnTo>
                <a:lnTo>
                  <a:pt x="1032863" y="76096"/>
                </a:lnTo>
                <a:lnTo>
                  <a:pt x="1032863" y="94341"/>
                </a:lnTo>
                <a:lnTo>
                  <a:pt x="987695" y="94341"/>
                </a:lnTo>
                <a:lnTo>
                  <a:pt x="987695" y="200476"/>
                </a:lnTo>
                <a:close/>
              </a:path>
              <a:path w="2120900" h="210819">
                <a:moveTo>
                  <a:pt x="1032863" y="210488"/>
                </a:moveTo>
                <a:lnTo>
                  <a:pt x="1012838" y="210488"/>
                </a:lnTo>
                <a:lnTo>
                  <a:pt x="1012838" y="94341"/>
                </a:lnTo>
                <a:lnTo>
                  <a:pt x="1032863" y="94341"/>
                </a:lnTo>
                <a:lnTo>
                  <a:pt x="1032863" y="210488"/>
                </a:lnTo>
                <a:close/>
              </a:path>
              <a:path w="2120900" h="210819">
                <a:moveTo>
                  <a:pt x="892686" y="155085"/>
                </a:moveTo>
                <a:lnTo>
                  <a:pt x="863983" y="155085"/>
                </a:lnTo>
                <a:lnTo>
                  <a:pt x="863983" y="22250"/>
                </a:lnTo>
                <a:lnTo>
                  <a:pt x="945197" y="22250"/>
                </a:lnTo>
                <a:lnTo>
                  <a:pt x="945197" y="40718"/>
                </a:lnTo>
                <a:lnTo>
                  <a:pt x="884230" y="40718"/>
                </a:lnTo>
                <a:lnTo>
                  <a:pt x="884230" y="136617"/>
                </a:lnTo>
                <a:lnTo>
                  <a:pt x="956331" y="136617"/>
                </a:lnTo>
                <a:lnTo>
                  <a:pt x="957879" y="150061"/>
                </a:lnTo>
                <a:lnTo>
                  <a:pt x="949161" y="151436"/>
                </a:lnTo>
                <a:lnTo>
                  <a:pt x="909282" y="154831"/>
                </a:lnTo>
                <a:lnTo>
                  <a:pt x="901101" y="155021"/>
                </a:lnTo>
                <a:lnTo>
                  <a:pt x="892686" y="155085"/>
                </a:lnTo>
                <a:close/>
              </a:path>
              <a:path w="2120900" h="210819">
                <a:moveTo>
                  <a:pt x="956331" y="136617"/>
                </a:moveTo>
                <a:lnTo>
                  <a:pt x="898137" y="136617"/>
                </a:lnTo>
                <a:lnTo>
                  <a:pt x="903982" y="136549"/>
                </a:lnTo>
                <a:lnTo>
                  <a:pt x="913791" y="136278"/>
                </a:lnTo>
                <a:lnTo>
                  <a:pt x="955793" y="131944"/>
                </a:lnTo>
                <a:lnTo>
                  <a:pt x="956331" y="136617"/>
                </a:lnTo>
                <a:close/>
              </a:path>
              <a:path w="2120900" h="210819">
                <a:moveTo>
                  <a:pt x="1129618" y="135727"/>
                </a:moveTo>
                <a:lnTo>
                  <a:pt x="1114534" y="135727"/>
                </a:lnTo>
                <a:lnTo>
                  <a:pt x="1107745" y="134685"/>
                </a:lnTo>
                <a:lnTo>
                  <a:pt x="1074280" y="107456"/>
                </a:lnTo>
                <a:lnTo>
                  <a:pt x="1073136" y="102671"/>
                </a:lnTo>
                <a:lnTo>
                  <a:pt x="1073136" y="84319"/>
                </a:lnTo>
                <a:lnTo>
                  <a:pt x="1107779" y="52448"/>
                </a:lnTo>
                <a:lnTo>
                  <a:pt x="1114571" y="51398"/>
                </a:lnTo>
                <a:lnTo>
                  <a:pt x="1129578" y="51398"/>
                </a:lnTo>
                <a:lnTo>
                  <a:pt x="1164081" y="68976"/>
                </a:lnTo>
                <a:lnTo>
                  <a:pt x="1117484" y="68976"/>
                </a:lnTo>
                <a:lnTo>
                  <a:pt x="1113322" y="69643"/>
                </a:lnTo>
                <a:lnTo>
                  <a:pt x="1092494" y="87599"/>
                </a:lnTo>
                <a:lnTo>
                  <a:pt x="1092494" y="99399"/>
                </a:lnTo>
                <a:lnTo>
                  <a:pt x="1117445" y="118149"/>
                </a:lnTo>
                <a:lnTo>
                  <a:pt x="1164039" y="118149"/>
                </a:lnTo>
                <a:lnTo>
                  <a:pt x="1162021" y="120660"/>
                </a:lnTo>
                <a:lnTo>
                  <a:pt x="1153557" y="127713"/>
                </a:lnTo>
                <a:lnTo>
                  <a:pt x="1148428" y="130518"/>
                </a:lnTo>
                <a:lnTo>
                  <a:pt x="1136390" y="134685"/>
                </a:lnTo>
                <a:lnTo>
                  <a:pt x="1129618" y="135727"/>
                </a:lnTo>
                <a:close/>
              </a:path>
              <a:path w="2120900" h="210819">
                <a:moveTo>
                  <a:pt x="1164039" y="118149"/>
                </a:moveTo>
                <a:lnTo>
                  <a:pt x="1126704" y="118149"/>
                </a:lnTo>
                <a:lnTo>
                  <a:pt x="1130850" y="117490"/>
                </a:lnTo>
                <a:lnTo>
                  <a:pt x="1138200" y="114855"/>
                </a:lnTo>
                <a:lnTo>
                  <a:pt x="1151669" y="87599"/>
                </a:lnTo>
                <a:lnTo>
                  <a:pt x="1150986" y="85228"/>
                </a:lnTo>
                <a:lnTo>
                  <a:pt x="1126665" y="68976"/>
                </a:lnTo>
                <a:lnTo>
                  <a:pt x="1164081" y="68976"/>
                </a:lnTo>
                <a:lnTo>
                  <a:pt x="1165342" y="70542"/>
                </a:lnTo>
                <a:lnTo>
                  <a:pt x="1169899" y="79658"/>
                </a:lnTo>
                <a:lnTo>
                  <a:pt x="1171027" y="84319"/>
                </a:lnTo>
                <a:lnTo>
                  <a:pt x="1171027" y="102671"/>
                </a:lnTo>
                <a:lnTo>
                  <a:pt x="1169888" y="107398"/>
                </a:lnTo>
                <a:lnTo>
                  <a:pt x="1165278" y="116608"/>
                </a:lnTo>
                <a:lnTo>
                  <a:pt x="1164039" y="118149"/>
                </a:lnTo>
                <a:close/>
              </a:path>
              <a:path w="2120900" h="210819">
                <a:moveTo>
                  <a:pt x="1132100" y="26922"/>
                </a:moveTo>
                <a:lnTo>
                  <a:pt x="1112075" y="26922"/>
                </a:lnTo>
                <a:lnTo>
                  <a:pt x="1112075" y="890"/>
                </a:lnTo>
                <a:lnTo>
                  <a:pt x="1132100" y="890"/>
                </a:lnTo>
                <a:lnTo>
                  <a:pt x="1132100" y="26922"/>
                </a:lnTo>
                <a:close/>
              </a:path>
              <a:path w="2120900" h="210819">
                <a:moveTo>
                  <a:pt x="1223549" y="155085"/>
                </a:moveTo>
                <a:lnTo>
                  <a:pt x="1203524" y="155085"/>
                </a:lnTo>
                <a:lnTo>
                  <a:pt x="1203524" y="2892"/>
                </a:lnTo>
                <a:lnTo>
                  <a:pt x="1223549" y="2892"/>
                </a:lnTo>
                <a:lnTo>
                  <a:pt x="1223549" y="64971"/>
                </a:lnTo>
                <a:lnTo>
                  <a:pt x="1254700" y="64971"/>
                </a:lnTo>
                <a:lnTo>
                  <a:pt x="1254700" y="82993"/>
                </a:lnTo>
                <a:lnTo>
                  <a:pt x="1223549" y="82993"/>
                </a:lnTo>
                <a:lnTo>
                  <a:pt x="1223549" y="155085"/>
                </a:lnTo>
                <a:close/>
              </a:path>
              <a:path w="2120900" h="210819">
                <a:moveTo>
                  <a:pt x="1183053" y="44723"/>
                </a:moveTo>
                <a:lnTo>
                  <a:pt x="1061566" y="44723"/>
                </a:lnTo>
                <a:lnTo>
                  <a:pt x="1061566" y="26922"/>
                </a:lnTo>
                <a:lnTo>
                  <a:pt x="1183053" y="26922"/>
                </a:lnTo>
                <a:lnTo>
                  <a:pt x="1183053" y="44723"/>
                </a:lnTo>
                <a:close/>
              </a:path>
              <a:path w="2120900" h="210819">
                <a:moveTo>
                  <a:pt x="1229779" y="208041"/>
                </a:moveTo>
                <a:lnTo>
                  <a:pt x="1097834" y="208041"/>
                </a:lnTo>
                <a:lnTo>
                  <a:pt x="1097834" y="147520"/>
                </a:lnTo>
                <a:lnTo>
                  <a:pt x="1118082" y="147520"/>
                </a:lnTo>
                <a:lnTo>
                  <a:pt x="1118082" y="190018"/>
                </a:lnTo>
                <a:lnTo>
                  <a:pt x="1229779" y="190018"/>
                </a:lnTo>
                <a:lnTo>
                  <a:pt x="1229779" y="208041"/>
                </a:lnTo>
                <a:close/>
              </a:path>
              <a:path w="2120900" h="210819">
                <a:moveTo>
                  <a:pt x="1480764" y="90336"/>
                </a:moveTo>
                <a:lnTo>
                  <a:pt x="1345036" y="90336"/>
                </a:lnTo>
                <a:lnTo>
                  <a:pt x="1345036" y="8677"/>
                </a:lnTo>
                <a:lnTo>
                  <a:pt x="1364839" y="8677"/>
                </a:lnTo>
                <a:lnTo>
                  <a:pt x="1364839" y="34043"/>
                </a:lnTo>
                <a:lnTo>
                  <a:pt x="1480764" y="34043"/>
                </a:lnTo>
                <a:lnTo>
                  <a:pt x="1480764" y="51398"/>
                </a:lnTo>
                <a:lnTo>
                  <a:pt x="1364839" y="51398"/>
                </a:lnTo>
                <a:lnTo>
                  <a:pt x="1364839" y="72536"/>
                </a:lnTo>
                <a:lnTo>
                  <a:pt x="1480764" y="72536"/>
                </a:lnTo>
                <a:lnTo>
                  <a:pt x="1480764" y="90336"/>
                </a:lnTo>
                <a:close/>
              </a:path>
              <a:path w="2120900" h="210819">
                <a:moveTo>
                  <a:pt x="1480764" y="34043"/>
                </a:moveTo>
                <a:lnTo>
                  <a:pt x="1460961" y="34043"/>
                </a:lnTo>
                <a:lnTo>
                  <a:pt x="1460961" y="8677"/>
                </a:lnTo>
                <a:lnTo>
                  <a:pt x="1480764" y="8677"/>
                </a:lnTo>
                <a:lnTo>
                  <a:pt x="1480764" y="34043"/>
                </a:lnTo>
                <a:close/>
              </a:path>
              <a:path w="2120900" h="210819">
                <a:moveTo>
                  <a:pt x="1480764" y="72536"/>
                </a:moveTo>
                <a:lnTo>
                  <a:pt x="1460961" y="72536"/>
                </a:lnTo>
                <a:lnTo>
                  <a:pt x="1460961" y="51398"/>
                </a:lnTo>
                <a:lnTo>
                  <a:pt x="1480764" y="51398"/>
                </a:lnTo>
                <a:lnTo>
                  <a:pt x="1480764" y="72536"/>
                </a:lnTo>
                <a:close/>
              </a:path>
              <a:path w="2120900" h="210819">
                <a:moveTo>
                  <a:pt x="1508577" y="127272"/>
                </a:moveTo>
                <a:lnTo>
                  <a:pt x="1317223" y="127272"/>
                </a:lnTo>
                <a:lnTo>
                  <a:pt x="1317223" y="109694"/>
                </a:lnTo>
                <a:lnTo>
                  <a:pt x="1508577" y="109694"/>
                </a:lnTo>
                <a:lnTo>
                  <a:pt x="1508577" y="127272"/>
                </a:lnTo>
                <a:close/>
              </a:path>
              <a:path w="2120900" h="210819">
                <a:moveTo>
                  <a:pt x="1425138" y="168213"/>
                </a:moveTo>
                <a:lnTo>
                  <a:pt x="1405112" y="168213"/>
                </a:lnTo>
                <a:lnTo>
                  <a:pt x="1405112" y="127272"/>
                </a:lnTo>
                <a:lnTo>
                  <a:pt x="1425138" y="127272"/>
                </a:lnTo>
                <a:lnTo>
                  <a:pt x="1425138" y="168213"/>
                </a:lnTo>
                <a:close/>
              </a:path>
              <a:path w="2120900" h="210819">
                <a:moveTo>
                  <a:pt x="1485214" y="208041"/>
                </a:moveTo>
                <a:lnTo>
                  <a:pt x="1344814" y="208041"/>
                </a:lnTo>
                <a:lnTo>
                  <a:pt x="1344814" y="145962"/>
                </a:lnTo>
                <a:lnTo>
                  <a:pt x="1365062" y="145962"/>
                </a:lnTo>
                <a:lnTo>
                  <a:pt x="1365062" y="190018"/>
                </a:lnTo>
                <a:lnTo>
                  <a:pt x="1485214" y="190018"/>
                </a:lnTo>
                <a:lnTo>
                  <a:pt x="1485214" y="208041"/>
                </a:lnTo>
                <a:close/>
              </a:path>
              <a:path w="2120900" h="210819">
                <a:moveTo>
                  <a:pt x="1689695" y="108136"/>
                </a:moveTo>
                <a:lnTo>
                  <a:pt x="1549517" y="108136"/>
                </a:lnTo>
                <a:lnTo>
                  <a:pt x="1549517" y="52065"/>
                </a:lnTo>
                <a:lnTo>
                  <a:pt x="1665220" y="52065"/>
                </a:lnTo>
                <a:lnTo>
                  <a:pt x="1665220" y="31595"/>
                </a:lnTo>
                <a:lnTo>
                  <a:pt x="1548850" y="31595"/>
                </a:lnTo>
                <a:lnTo>
                  <a:pt x="1548850" y="13795"/>
                </a:lnTo>
                <a:lnTo>
                  <a:pt x="1685022" y="13795"/>
                </a:lnTo>
                <a:lnTo>
                  <a:pt x="1685022" y="69643"/>
                </a:lnTo>
                <a:lnTo>
                  <a:pt x="1569320" y="69643"/>
                </a:lnTo>
                <a:lnTo>
                  <a:pt x="1569320" y="90336"/>
                </a:lnTo>
                <a:lnTo>
                  <a:pt x="1689695" y="90336"/>
                </a:lnTo>
                <a:lnTo>
                  <a:pt x="1689695" y="108136"/>
                </a:lnTo>
                <a:close/>
              </a:path>
              <a:path w="2120900" h="210819">
                <a:moveTo>
                  <a:pt x="1713280" y="144182"/>
                </a:moveTo>
                <a:lnTo>
                  <a:pt x="1521927" y="144182"/>
                </a:lnTo>
                <a:lnTo>
                  <a:pt x="1521927" y="126382"/>
                </a:lnTo>
                <a:lnTo>
                  <a:pt x="1713280" y="126382"/>
                </a:lnTo>
                <a:lnTo>
                  <a:pt x="1713280" y="144182"/>
                </a:lnTo>
                <a:close/>
              </a:path>
              <a:path w="2120900" h="210819">
                <a:moveTo>
                  <a:pt x="1592016" y="210266"/>
                </a:moveTo>
                <a:lnTo>
                  <a:pt x="1571768" y="210266"/>
                </a:lnTo>
                <a:lnTo>
                  <a:pt x="1571768" y="144182"/>
                </a:lnTo>
                <a:lnTo>
                  <a:pt x="1592016" y="144182"/>
                </a:lnTo>
                <a:lnTo>
                  <a:pt x="1592016" y="210266"/>
                </a:lnTo>
                <a:close/>
              </a:path>
              <a:path w="2120900" h="210819">
                <a:moveTo>
                  <a:pt x="1663439" y="210266"/>
                </a:moveTo>
                <a:lnTo>
                  <a:pt x="1643192" y="210266"/>
                </a:lnTo>
                <a:lnTo>
                  <a:pt x="1643192" y="144182"/>
                </a:lnTo>
                <a:lnTo>
                  <a:pt x="1663439" y="144182"/>
                </a:lnTo>
                <a:lnTo>
                  <a:pt x="1663439" y="210266"/>
                </a:lnTo>
                <a:close/>
              </a:path>
              <a:path w="2120900" h="210819">
                <a:moveTo>
                  <a:pt x="1888836" y="210266"/>
                </a:moveTo>
                <a:lnTo>
                  <a:pt x="1762231" y="210266"/>
                </a:lnTo>
                <a:lnTo>
                  <a:pt x="1762231" y="137284"/>
                </a:lnTo>
                <a:lnTo>
                  <a:pt x="1888836" y="137284"/>
                </a:lnTo>
                <a:lnTo>
                  <a:pt x="1888836" y="155530"/>
                </a:lnTo>
                <a:lnTo>
                  <a:pt x="1781812" y="155530"/>
                </a:lnTo>
                <a:lnTo>
                  <a:pt x="1781812" y="192020"/>
                </a:lnTo>
                <a:lnTo>
                  <a:pt x="1888836" y="192020"/>
                </a:lnTo>
                <a:lnTo>
                  <a:pt x="1888836" y="210266"/>
                </a:lnTo>
                <a:close/>
              </a:path>
              <a:path w="2120900" h="210819">
                <a:moveTo>
                  <a:pt x="1888836" y="192020"/>
                </a:moveTo>
                <a:lnTo>
                  <a:pt x="1869256" y="192020"/>
                </a:lnTo>
                <a:lnTo>
                  <a:pt x="1869256" y="155530"/>
                </a:lnTo>
                <a:lnTo>
                  <a:pt x="1888836" y="155530"/>
                </a:lnTo>
                <a:lnTo>
                  <a:pt x="1888836" y="192020"/>
                </a:lnTo>
                <a:close/>
              </a:path>
              <a:path w="2120900" h="210819">
                <a:moveTo>
                  <a:pt x="1795312" y="126382"/>
                </a:moveTo>
                <a:lnTo>
                  <a:pt x="1779415" y="126382"/>
                </a:lnTo>
                <a:lnTo>
                  <a:pt x="1772417" y="125414"/>
                </a:lnTo>
                <a:lnTo>
                  <a:pt x="1739681" y="100147"/>
                </a:lnTo>
                <a:lnTo>
                  <a:pt x="1738646" y="95841"/>
                </a:lnTo>
                <a:lnTo>
                  <a:pt x="1738646" y="80022"/>
                </a:lnTo>
                <a:lnTo>
                  <a:pt x="1772460" y="50593"/>
                </a:lnTo>
                <a:lnTo>
                  <a:pt x="1779459" y="49618"/>
                </a:lnTo>
                <a:lnTo>
                  <a:pt x="1795268" y="49618"/>
                </a:lnTo>
                <a:lnTo>
                  <a:pt x="1830565" y="66973"/>
                </a:lnTo>
                <a:lnTo>
                  <a:pt x="1782298" y="66973"/>
                </a:lnTo>
                <a:lnTo>
                  <a:pt x="1777896" y="67536"/>
                </a:lnTo>
                <a:lnTo>
                  <a:pt x="1758004" y="83075"/>
                </a:lnTo>
                <a:lnTo>
                  <a:pt x="1758004" y="92805"/>
                </a:lnTo>
                <a:lnTo>
                  <a:pt x="1782240" y="109026"/>
                </a:lnTo>
                <a:lnTo>
                  <a:pt x="1830527" y="109026"/>
                </a:lnTo>
                <a:lnTo>
                  <a:pt x="1827780" y="112345"/>
                </a:lnTo>
                <a:lnTo>
                  <a:pt x="1819466" y="118933"/>
                </a:lnTo>
                <a:lnTo>
                  <a:pt x="1814370" y="121546"/>
                </a:lnTo>
                <a:lnTo>
                  <a:pt x="1802299" y="125415"/>
                </a:lnTo>
                <a:lnTo>
                  <a:pt x="1795312" y="126382"/>
                </a:lnTo>
                <a:close/>
              </a:path>
              <a:path w="2120900" h="210819">
                <a:moveTo>
                  <a:pt x="1830527" y="109026"/>
                </a:moveTo>
                <a:lnTo>
                  <a:pt x="1792480" y="109026"/>
                </a:lnTo>
                <a:lnTo>
                  <a:pt x="1796870" y="108472"/>
                </a:lnTo>
                <a:lnTo>
                  <a:pt x="1804217" y="106254"/>
                </a:lnTo>
                <a:lnTo>
                  <a:pt x="1816733" y="92805"/>
                </a:lnTo>
                <a:lnTo>
                  <a:pt x="1816690" y="83075"/>
                </a:lnTo>
                <a:lnTo>
                  <a:pt x="1792431" y="66973"/>
                </a:lnTo>
                <a:lnTo>
                  <a:pt x="1830565" y="66973"/>
                </a:lnTo>
                <a:lnTo>
                  <a:pt x="1830942" y="67427"/>
                </a:lnTo>
                <a:lnTo>
                  <a:pt x="1835072" y="75839"/>
                </a:lnTo>
                <a:lnTo>
                  <a:pt x="1836091" y="80022"/>
                </a:lnTo>
                <a:lnTo>
                  <a:pt x="1836091" y="95841"/>
                </a:lnTo>
                <a:lnTo>
                  <a:pt x="1835062" y="100089"/>
                </a:lnTo>
                <a:lnTo>
                  <a:pt x="1830892" y="108585"/>
                </a:lnTo>
                <a:lnTo>
                  <a:pt x="1830527" y="109026"/>
                </a:lnTo>
                <a:close/>
              </a:path>
              <a:path w="2120900" h="210819">
                <a:moveTo>
                  <a:pt x="1888836" y="129497"/>
                </a:moveTo>
                <a:lnTo>
                  <a:pt x="1868811" y="129497"/>
                </a:lnTo>
                <a:lnTo>
                  <a:pt x="1868811" y="2892"/>
                </a:lnTo>
                <a:lnTo>
                  <a:pt x="1888836" y="2892"/>
                </a:lnTo>
                <a:lnTo>
                  <a:pt x="1888836" y="57628"/>
                </a:lnTo>
                <a:lnTo>
                  <a:pt x="1919987" y="57628"/>
                </a:lnTo>
                <a:lnTo>
                  <a:pt x="1919987" y="75651"/>
                </a:lnTo>
                <a:lnTo>
                  <a:pt x="1888836" y="75651"/>
                </a:lnTo>
                <a:lnTo>
                  <a:pt x="1888836" y="129497"/>
                </a:lnTo>
                <a:close/>
              </a:path>
              <a:path w="2120900" h="210819">
                <a:moveTo>
                  <a:pt x="1797387" y="25810"/>
                </a:moveTo>
                <a:lnTo>
                  <a:pt x="1777362" y="25810"/>
                </a:lnTo>
                <a:lnTo>
                  <a:pt x="1777362" y="0"/>
                </a:lnTo>
                <a:lnTo>
                  <a:pt x="1797387" y="0"/>
                </a:lnTo>
                <a:lnTo>
                  <a:pt x="1797387" y="25810"/>
                </a:lnTo>
                <a:close/>
              </a:path>
              <a:path w="2120900" h="210819">
                <a:moveTo>
                  <a:pt x="1848340" y="43610"/>
                </a:moveTo>
                <a:lnTo>
                  <a:pt x="1726853" y="43610"/>
                </a:lnTo>
                <a:lnTo>
                  <a:pt x="1726853" y="25810"/>
                </a:lnTo>
                <a:lnTo>
                  <a:pt x="1848340" y="25810"/>
                </a:lnTo>
                <a:lnTo>
                  <a:pt x="1848340" y="43610"/>
                </a:lnTo>
                <a:close/>
              </a:path>
              <a:path w="2120900" h="210819">
                <a:moveTo>
                  <a:pt x="2120463" y="137507"/>
                </a:moveTo>
                <a:lnTo>
                  <a:pt x="1929109" y="137507"/>
                </a:lnTo>
                <a:lnTo>
                  <a:pt x="1929109" y="119707"/>
                </a:lnTo>
                <a:lnTo>
                  <a:pt x="2120463" y="119707"/>
                </a:lnTo>
                <a:lnTo>
                  <a:pt x="2120463" y="137507"/>
                </a:lnTo>
                <a:close/>
              </a:path>
              <a:path w="2120900" h="210819">
                <a:moveTo>
                  <a:pt x="2035021" y="210488"/>
                </a:moveTo>
                <a:lnTo>
                  <a:pt x="2014773" y="210488"/>
                </a:lnTo>
                <a:lnTo>
                  <a:pt x="2014773" y="137507"/>
                </a:lnTo>
                <a:lnTo>
                  <a:pt x="2035021" y="137507"/>
                </a:lnTo>
                <a:lnTo>
                  <a:pt x="2035021" y="210488"/>
                </a:lnTo>
                <a:close/>
              </a:path>
              <a:path w="2120900" h="210819">
                <a:moveTo>
                  <a:pt x="1950139" y="102129"/>
                </a:moveTo>
                <a:lnTo>
                  <a:pt x="1942014" y="86456"/>
                </a:lnTo>
                <a:lnTo>
                  <a:pt x="1948812" y="83709"/>
                </a:lnTo>
                <a:lnTo>
                  <a:pt x="1955524" y="80921"/>
                </a:lnTo>
                <a:lnTo>
                  <a:pt x="1996530" y="61733"/>
                </a:lnTo>
                <a:lnTo>
                  <a:pt x="2014551" y="10012"/>
                </a:lnTo>
                <a:lnTo>
                  <a:pt x="2034799" y="10012"/>
                </a:lnTo>
                <a:lnTo>
                  <a:pt x="2037943" y="48358"/>
                </a:lnTo>
                <a:lnTo>
                  <a:pt x="2053229" y="62078"/>
                </a:lnTo>
                <a:lnTo>
                  <a:pt x="2023357" y="62078"/>
                </a:lnTo>
                <a:lnTo>
                  <a:pt x="1986213" y="87150"/>
                </a:lnTo>
                <a:lnTo>
                  <a:pt x="1957725" y="99342"/>
                </a:lnTo>
                <a:lnTo>
                  <a:pt x="1950139" y="102129"/>
                </a:lnTo>
                <a:close/>
              </a:path>
              <a:path w="2120900" h="210819">
                <a:moveTo>
                  <a:pt x="2024603" y="63709"/>
                </a:moveTo>
                <a:lnTo>
                  <a:pt x="2023357" y="62078"/>
                </a:lnTo>
                <a:lnTo>
                  <a:pt x="2025888" y="62078"/>
                </a:lnTo>
                <a:lnTo>
                  <a:pt x="2024603" y="63709"/>
                </a:lnTo>
                <a:close/>
              </a:path>
              <a:path w="2120900" h="210819">
                <a:moveTo>
                  <a:pt x="2098772" y="101684"/>
                </a:moveTo>
                <a:lnTo>
                  <a:pt x="2063070" y="86911"/>
                </a:lnTo>
                <a:lnTo>
                  <a:pt x="2026250" y="65865"/>
                </a:lnTo>
                <a:lnTo>
                  <a:pt x="2024603" y="63709"/>
                </a:lnTo>
                <a:lnTo>
                  <a:pt x="2025888" y="62078"/>
                </a:lnTo>
                <a:lnTo>
                  <a:pt x="2053229" y="62078"/>
                </a:lnTo>
                <a:lnTo>
                  <a:pt x="2062209" y="66681"/>
                </a:lnTo>
                <a:lnTo>
                  <a:pt x="2067988" y="69502"/>
                </a:lnTo>
                <a:lnTo>
                  <a:pt x="2106667" y="86241"/>
                </a:lnTo>
                <a:lnTo>
                  <a:pt x="2098772" y="101684"/>
                </a:lnTo>
                <a:close/>
              </a:path>
            </a:pathLst>
          </a:custGeom>
          <a:solidFill>
            <a:srgbClr val="0F18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6129" y="3090580"/>
            <a:ext cx="3980374" cy="182008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841909" y="3491087"/>
            <a:ext cx="2120900" cy="210820"/>
          </a:xfrm>
          <a:custGeom>
            <a:avLst/>
            <a:gdLst/>
            <a:ahLst/>
            <a:cxnLst/>
            <a:rect l="l" t="t" r="r" b="b"/>
            <a:pathLst>
              <a:path w="2120900" h="210820">
                <a:moveTo>
                  <a:pt x="153277" y="148410"/>
                </a:moveTo>
                <a:lnTo>
                  <a:pt x="132834" y="146115"/>
                </a:lnTo>
                <a:lnTo>
                  <a:pt x="134426" y="136897"/>
                </a:lnTo>
                <a:lnTo>
                  <a:pt x="135583" y="129828"/>
                </a:lnTo>
                <a:lnTo>
                  <a:pt x="140371" y="88983"/>
                </a:lnTo>
                <a:lnTo>
                  <a:pt x="141290" y="67671"/>
                </a:lnTo>
                <a:lnTo>
                  <a:pt x="141290" y="40940"/>
                </a:lnTo>
                <a:lnTo>
                  <a:pt x="23585" y="40940"/>
                </a:lnTo>
                <a:lnTo>
                  <a:pt x="23585" y="22917"/>
                </a:lnTo>
                <a:lnTo>
                  <a:pt x="161982" y="22917"/>
                </a:lnTo>
                <a:lnTo>
                  <a:pt x="161856" y="65240"/>
                </a:lnTo>
                <a:lnTo>
                  <a:pt x="158780" y="113903"/>
                </a:lnTo>
                <a:lnTo>
                  <a:pt x="155440" y="136897"/>
                </a:lnTo>
                <a:lnTo>
                  <a:pt x="153277" y="148410"/>
                </a:lnTo>
                <a:close/>
              </a:path>
              <a:path w="2120900" h="210820">
                <a:moveTo>
                  <a:pt x="191353" y="181785"/>
                </a:moveTo>
                <a:lnTo>
                  <a:pt x="0" y="181785"/>
                </a:lnTo>
                <a:lnTo>
                  <a:pt x="0" y="163985"/>
                </a:lnTo>
                <a:lnTo>
                  <a:pt x="191353" y="163985"/>
                </a:lnTo>
                <a:lnTo>
                  <a:pt x="191353" y="181785"/>
                </a:lnTo>
                <a:close/>
              </a:path>
              <a:path w="2120900" h="210820">
                <a:moveTo>
                  <a:pt x="396057" y="121264"/>
                </a:moveTo>
                <a:lnTo>
                  <a:pt x="204703" y="121264"/>
                </a:lnTo>
                <a:lnTo>
                  <a:pt x="204703" y="103686"/>
                </a:lnTo>
                <a:lnTo>
                  <a:pt x="396057" y="103686"/>
                </a:lnTo>
                <a:lnTo>
                  <a:pt x="396057" y="121264"/>
                </a:lnTo>
                <a:close/>
              </a:path>
              <a:path w="2120900" h="210820">
                <a:moveTo>
                  <a:pt x="310393" y="145517"/>
                </a:moveTo>
                <a:lnTo>
                  <a:pt x="290367" y="145517"/>
                </a:lnTo>
                <a:lnTo>
                  <a:pt x="290367" y="121264"/>
                </a:lnTo>
                <a:lnTo>
                  <a:pt x="310393" y="121264"/>
                </a:lnTo>
                <a:lnTo>
                  <a:pt x="310393" y="145517"/>
                </a:lnTo>
                <a:close/>
              </a:path>
              <a:path w="2120900" h="210820">
                <a:moveTo>
                  <a:pt x="368911" y="210488"/>
                </a:moveTo>
                <a:lnTo>
                  <a:pt x="231849" y="210488"/>
                </a:lnTo>
                <a:lnTo>
                  <a:pt x="231849" y="134392"/>
                </a:lnTo>
                <a:lnTo>
                  <a:pt x="251652" y="134392"/>
                </a:lnTo>
                <a:lnTo>
                  <a:pt x="251652" y="156420"/>
                </a:lnTo>
                <a:lnTo>
                  <a:pt x="368911" y="156420"/>
                </a:lnTo>
                <a:lnTo>
                  <a:pt x="368911" y="174443"/>
                </a:lnTo>
                <a:lnTo>
                  <a:pt x="251652" y="174443"/>
                </a:lnTo>
                <a:lnTo>
                  <a:pt x="251652" y="192243"/>
                </a:lnTo>
                <a:lnTo>
                  <a:pt x="368911" y="192243"/>
                </a:lnTo>
                <a:lnTo>
                  <a:pt x="368911" y="210488"/>
                </a:lnTo>
                <a:close/>
              </a:path>
              <a:path w="2120900" h="210820">
                <a:moveTo>
                  <a:pt x="368911" y="156420"/>
                </a:moveTo>
                <a:lnTo>
                  <a:pt x="349108" y="156420"/>
                </a:lnTo>
                <a:lnTo>
                  <a:pt x="349108" y="134392"/>
                </a:lnTo>
                <a:lnTo>
                  <a:pt x="368911" y="134392"/>
                </a:lnTo>
                <a:lnTo>
                  <a:pt x="368911" y="156420"/>
                </a:lnTo>
                <a:close/>
              </a:path>
              <a:path w="2120900" h="210820">
                <a:moveTo>
                  <a:pt x="368911" y="192243"/>
                </a:moveTo>
                <a:lnTo>
                  <a:pt x="349108" y="192243"/>
                </a:lnTo>
                <a:lnTo>
                  <a:pt x="349108" y="174443"/>
                </a:lnTo>
                <a:lnTo>
                  <a:pt x="368911" y="174443"/>
                </a:lnTo>
                <a:lnTo>
                  <a:pt x="368911" y="192243"/>
                </a:lnTo>
                <a:close/>
              </a:path>
              <a:path w="2120900" h="210820">
                <a:moveTo>
                  <a:pt x="371581" y="90114"/>
                </a:moveTo>
                <a:lnTo>
                  <a:pt x="232739" y="90114"/>
                </a:lnTo>
                <a:lnTo>
                  <a:pt x="232739" y="40940"/>
                </a:lnTo>
                <a:lnTo>
                  <a:pt x="347773" y="40940"/>
                </a:lnTo>
                <a:lnTo>
                  <a:pt x="347773" y="26255"/>
                </a:lnTo>
                <a:lnTo>
                  <a:pt x="232071" y="26255"/>
                </a:lnTo>
                <a:lnTo>
                  <a:pt x="232071" y="8900"/>
                </a:lnTo>
                <a:lnTo>
                  <a:pt x="367131" y="8900"/>
                </a:lnTo>
                <a:lnTo>
                  <a:pt x="367131" y="58073"/>
                </a:lnTo>
                <a:lnTo>
                  <a:pt x="252097" y="58073"/>
                </a:lnTo>
                <a:lnTo>
                  <a:pt x="252097" y="72758"/>
                </a:lnTo>
                <a:lnTo>
                  <a:pt x="371581" y="72758"/>
                </a:lnTo>
                <a:lnTo>
                  <a:pt x="371581" y="90114"/>
                </a:lnTo>
                <a:close/>
              </a:path>
              <a:path w="2120900" h="210820">
                <a:moveTo>
                  <a:pt x="487846" y="61633"/>
                </a:moveTo>
                <a:lnTo>
                  <a:pt x="472375" y="52427"/>
                </a:lnTo>
                <a:lnTo>
                  <a:pt x="474529" y="47764"/>
                </a:lnTo>
                <a:lnTo>
                  <a:pt x="477054" y="43564"/>
                </a:lnTo>
                <a:lnTo>
                  <a:pt x="510557" y="19919"/>
                </a:lnTo>
                <a:lnTo>
                  <a:pt x="516795" y="18912"/>
                </a:lnTo>
                <a:lnTo>
                  <a:pt x="531107" y="18912"/>
                </a:lnTo>
                <a:lnTo>
                  <a:pt x="565947" y="37380"/>
                </a:lnTo>
                <a:lnTo>
                  <a:pt x="517497" y="37380"/>
                </a:lnTo>
                <a:lnTo>
                  <a:pt x="511189" y="38994"/>
                </a:lnTo>
                <a:lnTo>
                  <a:pt x="505292" y="42223"/>
                </a:lnTo>
                <a:lnTo>
                  <a:pt x="500885" y="45252"/>
                </a:lnTo>
                <a:lnTo>
                  <a:pt x="496508" y="49497"/>
                </a:lnTo>
                <a:lnTo>
                  <a:pt x="492162" y="54957"/>
                </a:lnTo>
                <a:lnTo>
                  <a:pt x="487846" y="61633"/>
                </a:lnTo>
                <a:close/>
              </a:path>
              <a:path w="2120900" h="210820">
                <a:moveTo>
                  <a:pt x="578510" y="186013"/>
                </a:moveTo>
                <a:lnTo>
                  <a:pt x="472153" y="186013"/>
                </a:lnTo>
                <a:lnTo>
                  <a:pt x="472153" y="169767"/>
                </a:lnTo>
                <a:lnTo>
                  <a:pt x="536920" y="93941"/>
                </a:lnTo>
                <a:lnTo>
                  <a:pt x="540411" y="89581"/>
                </a:lnTo>
                <a:lnTo>
                  <a:pt x="552477" y="64857"/>
                </a:lnTo>
                <a:lnTo>
                  <a:pt x="552477" y="53859"/>
                </a:lnTo>
                <a:lnTo>
                  <a:pt x="550070" y="48059"/>
                </a:lnTo>
                <a:lnTo>
                  <a:pt x="540442" y="39516"/>
                </a:lnTo>
                <a:lnTo>
                  <a:pt x="533430" y="37380"/>
                </a:lnTo>
                <a:lnTo>
                  <a:pt x="565947" y="37380"/>
                </a:lnTo>
                <a:lnTo>
                  <a:pt x="566864" y="38625"/>
                </a:lnTo>
                <a:lnTo>
                  <a:pt x="571553" y="49096"/>
                </a:lnTo>
                <a:lnTo>
                  <a:pt x="572725" y="54798"/>
                </a:lnTo>
                <a:lnTo>
                  <a:pt x="572725" y="67747"/>
                </a:lnTo>
                <a:lnTo>
                  <a:pt x="545468" y="112489"/>
                </a:lnTo>
                <a:lnTo>
                  <a:pt x="496183" y="167545"/>
                </a:lnTo>
                <a:lnTo>
                  <a:pt x="578510" y="167545"/>
                </a:lnTo>
                <a:lnTo>
                  <a:pt x="578510" y="186013"/>
                </a:lnTo>
                <a:close/>
              </a:path>
              <a:path w="2120900" h="210820">
                <a:moveTo>
                  <a:pt x="738713" y="80546"/>
                </a:moveTo>
                <a:lnTo>
                  <a:pt x="695769" y="80546"/>
                </a:lnTo>
                <a:lnTo>
                  <a:pt x="695769" y="79656"/>
                </a:lnTo>
                <a:lnTo>
                  <a:pt x="718687" y="79656"/>
                </a:lnTo>
                <a:lnTo>
                  <a:pt x="718687" y="7120"/>
                </a:lnTo>
                <a:lnTo>
                  <a:pt x="738713" y="7120"/>
                </a:lnTo>
                <a:lnTo>
                  <a:pt x="738713" y="80546"/>
                </a:lnTo>
                <a:close/>
              </a:path>
              <a:path w="2120900" h="210820">
                <a:moveTo>
                  <a:pt x="650156" y="159312"/>
                </a:moveTo>
                <a:lnTo>
                  <a:pt x="610767" y="134459"/>
                </a:lnTo>
                <a:lnTo>
                  <a:pt x="604543" y="97901"/>
                </a:lnTo>
                <a:lnTo>
                  <a:pt x="604587" y="79656"/>
                </a:lnTo>
                <a:lnTo>
                  <a:pt x="615607" y="35313"/>
                </a:lnTo>
                <a:lnTo>
                  <a:pt x="650156" y="19357"/>
                </a:lnTo>
                <a:lnTo>
                  <a:pt x="661108" y="20356"/>
                </a:lnTo>
                <a:lnTo>
                  <a:pt x="670514" y="23352"/>
                </a:lnTo>
                <a:lnTo>
                  <a:pt x="678374" y="28346"/>
                </a:lnTo>
                <a:lnTo>
                  <a:pt x="684688" y="35338"/>
                </a:lnTo>
                <a:lnTo>
                  <a:pt x="686178" y="38048"/>
                </a:lnTo>
                <a:lnTo>
                  <a:pt x="641073" y="38048"/>
                </a:lnTo>
                <a:lnTo>
                  <a:pt x="634457" y="41711"/>
                </a:lnTo>
                <a:lnTo>
                  <a:pt x="624222" y="79656"/>
                </a:lnTo>
                <a:lnTo>
                  <a:pt x="624189" y="97901"/>
                </a:lnTo>
                <a:lnTo>
                  <a:pt x="624512" y="106653"/>
                </a:lnTo>
                <a:lnTo>
                  <a:pt x="641103" y="140622"/>
                </a:lnTo>
                <a:lnTo>
                  <a:pt x="686139" y="140622"/>
                </a:lnTo>
                <a:lnTo>
                  <a:pt x="684643" y="143327"/>
                </a:lnTo>
                <a:lnTo>
                  <a:pt x="678323" y="150320"/>
                </a:lnTo>
                <a:lnTo>
                  <a:pt x="670468" y="155316"/>
                </a:lnTo>
                <a:lnTo>
                  <a:pt x="661073" y="158313"/>
                </a:lnTo>
                <a:lnTo>
                  <a:pt x="650156" y="159312"/>
                </a:lnTo>
                <a:close/>
              </a:path>
              <a:path w="2120900" h="210820">
                <a:moveTo>
                  <a:pt x="686139" y="140622"/>
                </a:moveTo>
                <a:lnTo>
                  <a:pt x="659186" y="140622"/>
                </a:lnTo>
                <a:lnTo>
                  <a:pt x="665782" y="136945"/>
                </a:lnTo>
                <a:lnTo>
                  <a:pt x="669945" y="129591"/>
                </a:lnTo>
                <a:lnTo>
                  <a:pt x="672677" y="123362"/>
                </a:lnTo>
                <a:lnTo>
                  <a:pt x="674628" y="115708"/>
                </a:lnTo>
                <a:lnTo>
                  <a:pt x="675799" y="106627"/>
                </a:lnTo>
                <a:lnTo>
                  <a:pt x="676123" y="97901"/>
                </a:lnTo>
                <a:lnTo>
                  <a:pt x="676090" y="79656"/>
                </a:lnTo>
                <a:lnTo>
                  <a:pt x="665801" y="41701"/>
                </a:lnTo>
                <a:lnTo>
                  <a:pt x="659216" y="38048"/>
                </a:lnTo>
                <a:lnTo>
                  <a:pt x="686178" y="38048"/>
                </a:lnTo>
                <a:lnTo>
                  <a:pt x="689536" y="44156"/>
                </a:lnTo>
                <a:lnTo>
                  <a:pt x="692989" y="54599"/>
                </a:lnTo>
                <a:lnTo>
                  <a:pt x="695077" y="66760"/>
                </a:lnTo>
                <a:lnTo>
                  <a:pt x="695769" y="80546"/>
                </a:lnTo>
                <a:lnTo>
                  <a:pt x="738713" y="80546"/>
                </a:lnTo>
                <a:lnTo>
                  <a:pt x="738713" y="97901"/>
                </a:lnTo>
                <a:lnTo>
                  <a:pt x="695769" y="97901"/>
                </a:lnTo>
                <a:lnTo>
                  <a:pt x="695072" y="111780"/>
                </a:lnTo>
                <a:lnTo>
                  <a:pt x="692983" y="123978"/>
                </a:lnTo>
                <a:lnTo>
                  <a:pt x="689505" y="134493"/>
                </a:lnTo>
                <a:lnTo>
                  <a:pt x="686139" y="140622"/>
                </a:lnTo>
                <a:close/>
              </a:path>
              <a:path w="2120900" h="210820">
                <a:moveTo>
                  <a:pt x="738713" y="200476"/>
                </a:moveTo>
                <a:lnTo>
                  <a:pt x="718687" y="200476"/>
                </a:lnTo>
                <a:lnTo>
                  <a:pt x="718687" y="97901"/>
                </a:lnTo>
                <a:lnTo>
                  <a:pt x="738713" y="97901"/>
                </a:lnTo>
                <a:lnTo>
                  <a:pt x="738713" y="200476"/>
                </a:lnTo>
                <a:close/>
              </a:path>
              <a:path w="2120900" h="210820">
                <a:moveTo>
                  <a:pt x="777873" y="210488"/>
                </a:moveTo>
                <a:lnTo>
                  <a:pt x="757848" y="210488"/>
                </a:lnTo>
                <a:lnTo>
                  <a:pt x="757848" y="2892"/>
                </a:lnTo>
                <a:lnTo>
                  <a:pt x="777873" y="2892"/>
                </a:lnTo>
                <a:lnTo>
                  <a:pt x="777873" y="210488"/>
                </a:lnTo>
                <a:close/>
              </a:path>
              <a:path w="2120900" h="210820">
                <a:moveTo>
                  <a:pt x="1032863" y="76096"/>
                </a:moveTo>
                <a:lnTo>
                  <a:pt x="1012838" y="76096"/>
                </a:lnTo>
                <a:lnTo>
                  <a:pt x="1012838" y="2892"/>
                </a:lnTo>
                <a:lnTo>
                  <a:pt x="1032863" y="2892"/>
                </a:lnTo>
                <a:lnTo>
                  <a:pt x="1032863" y="76096"/>
                </a:lnTo>
                <a:close/>
              </a:path>
              <a:path w="2120900" h="210820">
                <a:moveTo>
                  <a:pt x="987695" y="200476"/>
                </a:moveTo>
                <a:lnTo>
                  <a:pt x="967669" y="200476"/>
                </a:lnTo>
                <a:lnTo>
                  <a:pt x="967669" y="7120"/>
                </a:lnTo>
                <a:lnTo>
                  <a:pt x="987695" y="7120"/>
                </a:lnTo>
                <a:lnTo>
                  <a:pt x="987695" y="76096"/>
                </a:lnTo>
                <a:lnTo>
                  <a:pt x="1032863" y="76096"/>
                </a:lnTo>
                <a:lnTo>
                  <a:pt x="1032863" y="94341"/>
                </a:lnTo>
                <a:lnTo>
                  <a:pt x="987695" y="94341"/>
                </a:lnTo>
                <a:lnTo>
                  <a:pt x="987695" y="200476"/>
                </a:lnTo>
                <a:close/>
              </a:path>
              <a:path w="2120900" h="210820">
                <a:moveTo>
                  <a:pt x="1032863" y="210488"/>
                </a:moveTo>
                <a:lnTo>
                  <a:pt x="1012838" y="210488"/>
                </a:lnTo>
                <a:lnTo>
                  <a:pt x="1012838" y="94341"/>
                </a:lnTo>
                <a:lnTo>
                  <a:pt x="1032863" y="94341"/>
                </a:lnTo>
                <a:lnTo>
                  <a:pt x="1032863" y="210488"/>
                </a:lnTo>
                <a:close/>
              </a:path>
              <a:path w="2120900" h="210820">
                <a:moveTo>
                  <a:pt x="892686" y="155085"/>
                </a:moveTo>
                <a:lnTo>
                  <a:pt x="863983" y="155085"/>
                </a:lnTo>
                <a:lnTo>
                  <a:pt x="863983" y="22250"/>
                </a:lnTo>
                <a:lnTo>
                  <a:pt x="945197" y="22250"/>
                </a:lnTo>
                <a:lnTo>
                  <a:pt x="945197" y="40718"/>
                </a:lnTo>
                <a:lnTo>
                  <a:pt x="884230" y="40718"/>
                </a:lnTo>
                <a:lnTo>
                  <a:pt x="884230" y="136617"/>
                </a:lnTo>
                <a:lnTo>
                  <a:pt x="956331" y="136617"/>
                </a:lnTo>
                <a:lnTo>
                  <a:pt x="957879" y="150061"/>
                </a:lnTo>
                <a:lnTo>
                  <a:pt x="949161" y="151436"/>
                </a:lnTo>
                <a:lnTo>
                  <a:pt x="909282" y="154831"/>
                </a:lnTo>
                <a:lnTo>
                  <a:pt x="901101" y="155021"/>
                </a:lnTo>
                <a:lnTo>
                  <a:pt x="892686" y="155085"/>
                </a:lnTo>
                <a:close/>
              </a:path>
              <a:path w="2120900" h="210820">
                <a:moveTo>
                  <a:pt x="956331" y="136617"/>
                </a:moveTo>
                <a:lnTo>
                  <a:pt x="898137" y="136617"/>
                </a:lnTo>
                <a:lnTo>
                  <a:pt x="903982" y="136549"/>
                </a:lnTo>
                <a:lnTo>
                  <a:pt x="913791" y="136278"/>
                </a:lnTo>
                <a:lnTo>
                  <a:pt x="955793" y="131944"/>
                </a:lnTo>
                <a:lnTo>
                  <a:pt x="956331" y="136617"/>
                </a:lnTo>
                <a:close/>
              </a:path>
              <a:path w="2120900" h="210820">
                <a:moveTo>
                  <a:pt x="1129618" y="135727"/>
                </a:moveTo>
                <a:lnTo>
                  <a:pt x="1114534" y="135727"/>
                </a:lnTo>
                <a:lnTo>
                  <a:pt x="1107745" y="134685"/>
                </a:lnTo>
                <a:lnTo>
                  <a:pt x="1074280" y="107456"/>
                </a:lnTo>
                <a:lnTo>
                  <a:pt x="1073136" y="102671"/>
                </a:lnTo>
                <a:lnTo>
                  <a:pt x="1073136" y="84319"/>
                </a:lnTo>
                <a:lnTo>
                  <a:pt x="1107779" y="52448"/>
                </a:lnTo>
                <a:lnTo>
                  <a:pt x="1114571" y="51398"/>
                </a:lnTo>
                <a:lnTo>
                  <a:pt x="1129578" y="51398"/>
                </a:lnTo>
                <a:lnTo>
                  <a:pt x="1164081" y="68976"/>
                </a:lnTo>
                <a:lnTo>
                  <a:pt x="1117484" y="68976"/>
                </a:lnTo>
                <a:lnTo>
                  <a:pt x="1113322" y="69643"/>
                </a:lnTo>
                <a:lnTo>
                  <a:pt x="1092494" y="87599"/>
                </a:lnTo>
                <a:lnTo>
                  <a:pt x="1092494" y="99399"/>
                </a:lnTo>
                <a:lnTo>
                  <a:pt x="1117445" y="118149"/>
                </a:lnTo>
                <a:lnTo>
                  <a:pt x="1164039" y="118149"/>
                </a:lnTo>
                <a:lnTo>
                  <a:pt x="1162021" y="120660"/>
                </a:lnTo>
                <a:lnTo>
                  <a:pt x="1153557" y="127713"/>
                </a:lnTo>
                <a:lnTo>
                  <a:pt x="1148428" y="130518"/>
                </a:lnTo>
                <a:lnTo>
                  <a:pt x="1136390" y="134685"/>
                </a:lnTo>
                <a:lnTo>
                  <a:pt x="1129618" y="135727"/>
                </a:lnTo>
                <a:close/>
              </a:path>
              <a:path w="2120900" h="210820">
                <a:moveTo>
                  <a:pt x="1164039" y="118149"/>
                </a:moveTo>
                <a:lnTo>
                  <a:pt x="1126704" y="118149"/>
                </a:lnTo>
                <a:lnTo>
                  <a:pt x="1130850" y="117490"/>
                </a:lnTo>
                <a:lnTo>
                  <a:pt x="1138200" y="114855"/>
                </a:lnTo>
                <a:lnTo>
                  <a:pt x="1151669" y="87599"/>
                </a:lnTo>
                <a:lnTo>
                  <a:pt x="1150986" y="85228"/>
                </a:lnTo>
                <a:lnTo>
                  <a:pt x="1126665" y="68976"/>
                </a:lnTo>
                <a:lnTo>
                  <a:pt x="1164081" y="68976"/>
                </a:lnTo>
                <a:lnTo>
                  <a:pt x="1165342" y="70542"/>
                </a:lnTo>
                <a:lnTo>
                  <a:pt x="1169899" y="79658"/>
                </a:lnTo>
                <a:lnTo>
                  <a:pt x="1171027" y="84319"/>
                </a:lnTo>
                <a:lnTo>
                  <a:pt x="1171027" y="102671"/>
                </a:lnTo>
                <a:lnTo>
                  <a:pt x="1169888" y="107398"/>
                </a:lnTo>
                <a:lnTo>
                  <a:pt x="1165278" y="116608"/>
                </a:lnTo>
                <a:lnTo>
                  <a:pt x="1164039" y="118149"/>
                </a:lnTo>
                <a:close/>
              </a:path>
              <a:path w="2120900" h="210820">
                <a:moveTo>
                  <a:pt x="1132100" y="26922"/>
                </a:moveTo>
                <a:lnTo>
                  <a:pt x="1112075" y="26922"/>
                </a:lnTo>
                <a:lnTo>
                  <a:pt x="1112075" y="890"/>
                </a:lnTo>
                <a:lnTo>
                  <a:pt x="1132100" y="890"/>
                </a:lnTo>
                <a:lnTo>
                  <a:pt x="1132100" y="26922"/>
                </a:lnTo>
                <a:close/>
              </a:path>
              <a:path w="2120900" h="210820">
                <a:moveTo>
                  <a:pt x="1223549" y="155085"/>
                </a:moveTo>
                <a:lnTo>
                  <a:pt x="1203524" y="155085"/>
                </a:lnTo>
                <a:lnTo>
                  <a:pt x="1203524" y="2892"/>
                </a:lnTo>
                <a:lnTo>
                  <a:pt x="1223549" y="2892"/>
                </a:lnTo>
                <a:lnTo>
                  <a:pt x="1223549" y="64971"/>
                </a:lnTo>
                <a:lnTo>
                  <a:pt x="1254700" y="64971"/>
                </a:lnTo>
                <a:lnTo>
                  <a:pt x="1254700" y="82993"/>
                </a:lnTo>
                <a:lnTo>
                  <a:pt x="1223549" y="82993"/>
                </a:lnTo>
                <a:lnTo>
                  <a:pt x="1223549" y="155085"/>
                </a:lnTo>
                <a:close/>
              </a:path>
              <a:path w="2120900" h="210820">
                <a:moveTo>
                  <a:pt x="1183053" y="44723"/>
                </a:moveTo>
                <a:lnTo>
                  <a:pt x="1061566" y="44723"/>
                </a:lnTo>
                <a:lnTo>
                  <a:pt x="1061566" y="26922"/>
                </a:lnTo>
                <a:lnTo>
                  <a:pt x="1183053" y="26922"/>
                </a:lnTo>
                <a:lnTo>
                  <a:pt x="1183053" y="44723"/>
                </a:lnTo>
                <a:close/>
              </a:path>
              <a:path w="2120900" h="210820">
                <a:moveTo>
                  <a:pt x="1229779" y="208041"/>
                </a:moveTo>
                <a:lnTo>
                  <a:pt x="1097834" y="208041"/>
                </a:lnTo>
                <a:lnTo>
                  <a:pt x="1097834" y="147520"/>
                </a:lnTo>
                <a:lnTo>
                  <a:pt x="1118082" y="147520"/>
                </a:lnTo>
                <a:lnTo>
                  <a:pt x="1118082" y="190018"/>
                </a:lnTo>
                <a:lnTo>
                  <a:pt x="1229779" y="190018"/>
                </a:lnTo>
                <a:lnTo>
                  <a:pt x="1229779" y="208041"/>
                </a:lnTo>
                <a:close/>
              </a:path>
              <a:path w="2120900" h="210820">
                <a:moveTo>
                  <a:pt x="1480764" y="90336"/>
                </a:moveTo>
                <a:lnTo>
                  <a:pt x="1345036" y="90336"/>
                </a:lnTo>
                <a:lnTo>
                  <a:pt x="1345036" y="8677"/>
                </a:lnTo>
                <a:lnTo>
                  <a:pt x="1364839" y="8677"/>
                </a:lnTo>
                <a:lnTo>
                  <a:pt x="1364839" y="34043"/>
                </a:lnTo>
                <a:lnTo>
                  <a:pt x="1480764" y="34043"/>
                </a:lnTo>
                <a:lnTo>
                  <a:pt x="1480764" y="51398"/>
                </a:lnTo>
                <a:lnTo>
                  <a:pt x="1364839" y="51398"/>
                </a:lnTo>
                <a:lnTo>
                  <a:pt x="1364839" y="72536"/>
                </a:lnTo>
                <a:lnTo>
                  <a:pt x="1480764" y="72536"/>
                </a:lnTo>
                <a:lnTo>
                  <a:pt x="1480764" y="90336"/>
                </a:lnTo>
                <a:close/>
              </a:path>
              <a:path w="2120900" h="210820">
                <a:moveTo>
                  <a:pt x="1480764" y="34043"/>
                </a:moveTo>
                <a:lnTo>
                  <a:pt x="1460961" y="34043"/>
                </a:lnTo>
                <a:lnTo>
                  <a:pt x="1460961" y="8677"/>
                </a:lnTo>
                <a:lnTo>
                  <a:pt x="1480764" y="8677"/>
                </a:lnTo>
                <a:lnTo>
                  <a:pt x="1480764" y="34043"/>
                </a:lnTo>
                <a:close/>
              </a:path>
              <a:path w="2120900" h="210820">
                <a:moveTo>
                  <a:pt x="1480764" y="72536"/>
                </a:moveTo>
                <a:lnTo>
                  <a:pt x="1460961" y="72536"/>
                </a:lnTo>
                <a:lnTo>
                  <a:pt x="1460961" y="51398"/>
                </a:lnTo>
                <a:lnTo>
                  <a:pt x="1480764" y="51398"/>
                </a:lnTo>
                <a:lnTo>
                  <a:pt x="1480764" y="72536"/>
                </a:lnTo>
                <a:close/>
              </a:path>
              <a:path w="2120900" h="210820">
                <a:moveTo>
                  <a:pt x="1508577" y="127272"/>
                </a:moveTo>
                <a:lnTo>
                  <a:pt x="1317223" y="127272"/>
                </a:lnTo>
                <a:lnTo>
                  <a:pt x="1317223" y="109694"/>
                </a:lnTo>
                <a:lnTo>
                  <a:pt x="1508577" y="109694"/>
                </a:lnTo>
                <a:lnTo>
                  <a:pt x="1508577" y="127272"/>
                </a:lnTo>
                <a:close/>
              </a:path>
              <a:path w="2120900" h="210820">
                <a:moveTo>
                  <a:pt x="1425138" y="168213"/>
                </a:moveTo>
                <a:lnTo>
                  <a:pt x="1405112" y="168213"/>
                </a:lnTo>
                <a:lnTo>
                  <a:pt x="1405112" y="127272"/>
                </a:lnTo>
                <a:lnTo>
                  <a:pt x="1425138" y="127272"/>
                </a:lnTo>
                <a:lnTo>
                  <a:pt x="1425138" y="168213"/>
                </a:lnTo>
                <a:close/>
              </a:path>
              <a:path w="2120900" h="210820">
                <a:moveTo>
                  <a:pt x="1485214" y="208041"/>
                </a:moveTo>
                <a:lnTo>
                  <a:pt x="1344814" y="208041"/>
                </a:lnTo>
                <a:lnTo>
                  <a:pt x="1344814" y="145962"/>
                </a:lnTo>
                <a:lnTo>
                  <a:pt x="1365062" y="145962"/>
                </a:lnTo>
                <a:lnTo>
                  <a:pt x="1365062" y="190018"/>
                </a:lnTo>
                <a:lnTo>
                  <a:pt x="1485214" y="190018"/>
                </a:lnTo>
                <a:lnTo>
                  <a:pt x="1485214" y="208041"/>
                </a:lnTo>
                <a:close/>
              </a:path>
              <a:path w="2120900" h="210820">
                <a:moveTo>
                  <a:pt x="1689695" y="108136"/>
                </a:moveTo>
                <a:lnTo>
                  <a:pt x="1549517" y="108136"/>
                </a:lnTo>
                <a:lnTo>
                  <a:pt x="1549517" y="52065"/>
                </a:lnTo>
                <a:lnTo>
                  <a:pt x="1665220" y="52065"/>
                </a:lnTo>
                <a:lnTo>
                  <a:pt x="1665220" y="31595"/>
                </a:lnTo>
                <a:lnTo>
                  <a:pt x="1548850" y="31595"/>
                </a:lnTo>
                <a:lnTo>
                  <a:pt x="1548850" y="13795"/>
                </a:lnTo>
                <a:lnTo>
                  <a:pt x="1685022" y="13795"/>
                </a:lnTo>
                <a:lnTo>
                  <a:pt x="1685022" y="69643"/>
                </a:lnTo>
                <a:lnTo>
                  <a:pt x="1569320" y="69643"/>
                </a:lnTo>
                <a:lnTo>
                  <a:pt x="1569320" y="90336"/>
                </a:lnTo>
                <a:lnTo>
                  <a:pt x="1689695" y="90336"/>
                </a:lnTo>
                <a:lnTo>
                  <a:pt x="1689695" y="108136"/>
                </a:lnTo>
                <a:close/>
              </a:path>
              <a:path w="2120900" h="210820">
                <a:moveTo>
                  <a:pt x="1713280" y="144182"/>
                </a:moveTo>
                <a:lnTo>
                  <a:pt x="1521927" y="144182"/>
                </a:lnTo>
                <a:lnTo>
                  <a:pt x="1521927" y="126382"/>
                </a:lnTo>
                <a:lnTo>
                  <a:pt x="1713280" y="126382"/>
                </a:lnTo>
                <a:lnTo>
                  <a:pt x="1713280" y="144182"/>
                </a:lnTo>
                <a:close/>
              </a:path>
              <a:path w="2120900" h="210820">
                <a:moveTo>
                  <a:pt x="1592016" y="210266"/>
                </a:moveTo>
                <a:lnTo>
                  <a:pt x="1571768" y="210266"/>
                </a:lnTo>
                <a:lnTo>
                  <a:pt x="1571768" y="144182"/>
                </a:lnTo>
                <a:lnTo>
                  <a:pt x="1592016" y="144182"/>
                </a:lnTo>
                <a:lnTo>
                  <a:pt x="1592016" y="210266"/>
                </a:lnTo>
                <a:close/>
              </a:path>
              <a:path w="2120900" h="210820">
                <a:moveTo>
                  <a:pt x="1663439" y="210266"/>
                </a:moveTo>
                <a:lnTo>
                  <a:pt x="1643192" y="210266"/>
                </a:lnTo>
                <a:lnTo>
                  <a:pt x="1643192" y="144182"/>
                </a:lnTo>
                <a:lnTo>
                  <a:pt x="1663439" y="144182"/>
                </a:lnTo>
                <a:lnTo>
                  <a:pt x="1663439" y="210266"/>
                </a:lnTo>
                <a:close/>
              </a:path>
              <a:path w="2120900" h="210820">
                <a:moveTo>
                  <a:pt x="1888836" y="210266"/>
                </a:moveTo>
                <a:lnTo>
                  <a:pt x="1762231" y="210266"/>
                </a:lnTo>
                <a:lnTo>
                  <a:pt x="1762231" y="137284"/>
                </a:lnTo>
                <a:lnTo>
                  <a:pt x="1888836" y="137284"/>
                </a:lnTo>
                <a:lnTo>
                  <a:pt x="1888836" y="155530"/>
                </a:lnTo>
                <a:lnTo>
                  <a:pt x="1781812" y="155530"/>
                </a:lnTo>
                <a:lnTo>
                  <a:pt x="1781812" y="192020"/>
                </a:lnTo>
                <a:lnTo>
                  <a:pt x="1888836" y="192020"/>
                </a:lnTo>
                <a:lnTo>
                  <a:pt x="1888836" y="210266"/>
                </a:lnTo>
                <a:close/>
              </a:path>
              <a:path w="2120900" h="210820">
                <a:moveTo>
                  <a:pt x="1888836" y="192020"/>
                </a:moveTo>
                <a:lnTo>
                  <a:pt x="1869256" y="192020"/>
                </a:lnTo>
                <a:lnTo>
                  <a:pt x="1869256" y="155530"/>
                </a:lnTo>
                <a:lnTo>
                  <a:pt x="1888836" y="155530"/>
                </a:lnTo>
                <a:lnTo>
                  <a:pt x="1888836" y="192020"/>
                </a:lnTo>
                <a:close/>
              </a:path>
              <a:path w="2120900" h="210820">
                <a:moveTo>
                  <a:pt x="1795312" y="126382"/>
                </a:moveTo>
                <a:lnTo>
                  <a:pt x="1779415" y="126382"/>
                </a:lnTo>
                <a:lnTo>
                  <a:pt x="1772417" y="125414"/>
                </a:lnTo>
                <a:lnTo>
                  <a:pt x="1739681" y="100147"/>
                </a:lnTo>
                <a:lnTo>
                  <a:pt x="1738646" y="95841"/>
                </a:lnTo>
                <a:lnTo>
                  <a:pt x="1738646" y="80022"/>
                </a:lnTo>
                <a:lnTo>
                  <a:pt x="1772460" y="50593"/>
                </a:lnTo>
                <a:lnTo>
                  <a:pt x="1779459" y="49618"/>
                </a:lnTo>
                <a:lnTo>
                  <a:pt x="1795268" y="49618"/>
                </a:lnTo>
                <a:lnTo>
                  <a:pt x="1830565" y="66973"/>
                </a:lnTo>
                <a:lnTo>
                  <a:pt x="1782298" y="66973"/>
                </a:lnTo>
                <a:lnTo>
                  <a:pt x="1777896" y="67536"/>
                </a:lnTo>
                <a:lnTo>
                  <a:pt x="1758004" y="83075"/>
                </a:lnTo>
                <a:lnTo>
                  <a:pt x="1758004" y="92805"/>
                </a:lnTo>
                <a:lnTo>
                  <a:pt x="1782240" y="109026"/>
                </a:lnTo>
                <a:lnTo>
                  <a:pt x="1830527" y="109026"/>
                </a:lnTo>
                <a:lnTo>
                  <a:pt x="1827780" y="112345"/>
                </a:lnTo>
                <a:lnTo>
                  <a:pt x="1819466" y="118933"/>
                </a:lnTo>
                <a:lnTo>
                  <a:pt x="1814370" y="121546"/>
                </a:lnTo>
                <a:lnTo>
                  <a:pt x="1802299" y="125415"/>
                </a:lnTo>
                <a:lnTo>
                  <a:pt x="1795312" y="126382"/>
                </a:lnTo>
                <a:close/>
              </a:path>
              <a:path w="2120900" h="210820">
                <a:moveTo>
                  <a:pt x="1830527" y="109026"/>
                </a:moveTo>
                <a:lnTo>
                  <a:pt x="1792480" y="109026"/>
                </a:lnTo>
                <a:lnTo>
                  <a:pt x="1796870" y="108472"/>
                </a:lnTo>
                <a:lnTo>
                  <a:pt x="1804217" y="106254"/>
                </a:lnTo>
                <a:lnTo>
                  <a:pt x="1816733" y="92805"/>
                </a:lnTo>
                <a:lnTo>
                  <a:pt x="1816690" y="83075"/>
                </a:lnTo>
                <a:lnTo>
                  <a:pt x="1792431" y="66973"/>
                </a:lnTo>
                <a:lnTo>
                  <a:pt x="1830565" y="66973"/>
                </a:lnTo>
                <a:lnTo>
                  <a:pt x="1830942" y="67427"/>
                </a:lnTo>
                <a:lnTo>
                  <a:pt x="1835072" y="75839"/>
                </a:lnTo>
                <a:lnTo>
                  <a:pt x="1836091" y="80022"/>
                </a:lnTo>
                <a:lnTo>
                  <a:pt x="1836091" y="95841"/>
                </a:lnTo>
                <a:lnTo>
                  <a:pt x="1835062" y="100089"/>
                </a:lnTo>
                <a:lnTo>
                  <a:pt x="1830892" y="108585"/>
                </a:lnTo>
                <a:lnTo>
                  <a:pt x="1830527" y="109026"/>
                </a:lnTo>
                <a:close/>
              </a:path>
              <a:path w="2120900" h="210820">
                <a:moveTo>
                  <a:pt x="1888836" y="129497"/>
                </a:moveTo>
                <a:lnTo>
                  <a:pt x="1868811" y="129497"/>
                </a:lnTo>
                <a:lnTo>
                  <a:pt x="1868811" y="2892"/>
                </a:lnTo>
                <a:lnTo>
                  <a:pt x="1888836" y="2892"/>
                </a:lnTo>
                <a:lnTo>
                  <a:pt x="1888836" y="57628"/>
                </a:lnTo>
                <a:lnTo>
                  <a:pt x="1919987" y="57628"/>
                </a:lnTo>
                <a:lnTo>
                  <a:pt x="1919987" y="75651"/>
                </a:lnTo>
                <a:lnTo>
                  <a:pt x="1888836" y="75651"/>
                </a:lnTo>
                <a:lnTo>
                  <a:pt x="1888836" y="129497"/>
                </a:lnTo>
                <a:close/>
              </a:path>
              <a:path w="2120900" h="210820">
                <a:moveTo>
                  <a:pt x="1797387" y="25810"/>
                </a:moveTo>
                <a:lnTo>
                  <a:pt x="1777362" y="25810"/>
                </a:lnTo>
                <a:lnTo>
                  <a:pt x="1777362" y="0"/>
                </a:lnTo>
                <a:lnTo>
                  <a:pt x="1797387" y="0"/>
                </a:lnTo>
                <a:lnTo>
                  <a:pt x="1797387" y="25810"/>
                </a:lnTo>
                <a:close/>
              </a:path>
              <a:path w="2120900" h="210820">
                <a:moveTo>
                  <a:pt x="1848340" y="43610"/>
                </a:moveTo>
                <a:lnTo>
                  <a:pt x="1726853" y="43610"/>
                </a:lnTo>
                <a:lnTo>
                  <a:pt x="1726853" y="25810"/>
                </a:lnTo>
                <a:lnTo>
                  <a:pt x="1848340" y="25810"/>
                </a:lnTo>
                <a:lnTo>
                  <a:pt x="1848340" y="43610"/>
                </a:lnTo>
                <a:close/>
              </a:path>
              <a:path w="2120900" h="210820">
                <a:moveTo>
                  <a:pt x="2120463" y="137507"/>
                </a:moveTo>
                <a:lnTo>
                  <a:pt x="1929109" y="137507"/>
                </a:lnTo>
                <a:lnTo>
                  <a:pt x="1929109" y="119707"/>
                </a:lnTo>
                <a:lnTo>
                  <a:pt x="2120463" y="119707"/>
                </a:lnTo>
                <a:lnTo>
                  <a:pt x="2120463" y="137507"/>
                </a:lnTo>
                <a:close/>
              </a:path>
              <a:path w="2120900" h="210820">
                <a:moveTo>
                  <a:pt x="2035021" y="210488"/>
                </a:moveTo>
                <a:lnTo>
                  <a:pt x="2014773" y="210488"/>
                </a:lnTo>
                <a:lnTo>
                  <a:pt x="2014773" y="137507"/>
                </a:lnTo>
                <a:lnTo>
                  <a:pt x="2035021" y="137507"/>
                </a:lnTo>
                <a:lnTo>
                  <a:pt x="2035021" y="210488"/>
                </a:lnTo>
                <a:close/>
              </a:path>
              <a:path w="2120900" h="210820">
                <a:moveTo>
                  <a:pt x="1950139" y="102129"/>
                </a:moveTo>
                <a:lnTo>
                  <a:pt x="1942014" y="86456"/>
                </a:lnTo>
                <a:lnTo>
                  <a:pt x="1948812" y="83709"/>
                </a:lnTo>
                <a:lnTo>
                  <a:pt x="1955524" y="80921"/>
                </a:lnTo>
                <a:lnTo>
                  <a:pt x="1996530" y="61733"/>
                </a:lnTo>
                <a:lnTo>
                  <a:pt x="2014551" y="10012"/>
                </a:lnTo>
                <a:lnTo>
                  <a:pt x="2034799" y="10012"/>
                </a:lnTo>
                <a:lnTo>
                  <a:pt x="2037943" y="48358"/>
                </a:lnTo>
                <a:lnTo>
                  <a:pt x="2053229" y="62078"/>
                </a:lnTo>
                <a:lnTo>
                  <a:pt x="2023357" y="62078"/>
                </a:lnTo>
                <a:lnTo>
                  <a:pt x="1986213" y="87150"/>
                </a:lnTo>
                <a:lnTo>
                  <a:pt x="1957725" y="99342"/>
                </a:lnTo>
                <a:lnTo>
                  <a:pt x="1950139" y="102129"/>
                </a:lnTo>
                <a:close/>
              </a:path>
              <a:path w="2120900" h="210820">
                <a:moveTo>
                  <a:pt x="2024603" y="63709"/>
                </a:moveTo>
                <a:lnTo>
                  <a:pt x="2023357" y="62078"/>
                </a:lnTo>
                <a:lnTo>
                  <a:pt x="2025888" y="62078"/>
                </a:lnTo>
                <a:lnTo>
                  <a:pt x="2024603" y="63709"/>
                </a:lnTo>
                <a:close/>
              </a:path>
              <a:path w="2120900" h="210820">
                <a:moveTo>
                  <a:pt x="2098772" y="101684"/>
                </a:moveTo>
                <a:lnTo>
                  <a:pt x="2063070" y="86911"/>
                </a:lnTo>
                <a:lnTo>
                  <a:pt x="2026250" y="65865"/>
                </a:lnTo>
                <a:lnTo>
                  <a:pt x="2024603" y="63709"/>
                </a:lnTo>
                <a:lnTo>
                  <a:pt x="2025888" y="62078"/>
                </a:lnTo>
                <a:lnTo>
                  <a:pt x="2053229" y="62078"/>
                </a:lnTo>
                <a:lnTo>
                  <a:pt x="2062209" y="66681"/>
                </a:lnTo>
                <a:lnTo>
                  <a:pt x="2067988" y="69502"/>
                </a:lnTo>
                <a:lnTo>
                  <a:pt x="2106667" y="86241"/>
                </a:lnTo>
                <a:lnTo>
                  <a:pt x="2098772" y="101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16129" y="3814386"/>
            <a:ext cx="3955898" cy="18200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9454" y="4293882"/>
            <a:ext cx="7079633" cy="21160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0545" y="4861489"/>
            <a:ext cx="5291466" cy="21427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44622" y="5289587"/>
            <a:ext cx="4873060" cy="18200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4622" y="5644703"/>
            <a:ext cx="4737110" cy="182008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1210199" y="6099724"/>
            <a:ext cx="2005330" cy="212090"/>
          </a:xfrm>
          <a:custGeom>
            <a:avLst/>
            <a:gdLst/>
            <a:ahLst/>
            <a:cxnLst/>
            <a:rect l="l" t="t" r="r" b="b"/>
            <a:pathLst>
              <a:path w="2005330" h="212089">
                <a:moveTo>
                  <a:pt x="154417" y="203368"/>
                </a:moveTo>
                <a:lnTo>
                  <a:pt x="138619" y="203368"/>
                </a:lnTo>
                <a:lnTo>
                  <a:pt x="138619" y="0"/>
                </a:lnTo>
                <a:lnTo>
                  <a:pt x="154417" y="0"/>
                </a:lnTo>
                <a:lnTo>
                  <a:pt x="154417" y="75206"/>
                </a:lnTo>
                <a:lnTo>
                  <a:pt x="184900" y="75206"/>
                </a:lnTo>
                <a:lnTo>
                  <a:pt x="184900" y="89224"/>
                </a:lnTo>
                <a:lnTo>
                  <a:pt x="154417" y="89224"/>
                </a:lnTo>
                <a:lnTo>
                  <a:pt x="154417" y="203368"/>
                </a:lnTo>
                <a:close/>
              </a:path>
              <a:path w="2005330" h="212089">
                <a:moveTo>
                  <a:pt x="74093" y="148855"/>
                </a:moveTo>
                <a:lnTo>
                  <a:pt x="62968" y="148855"/>
                </a:lnTo>
                <a:lnTo>
                  <a:pt x="62968" y="18690"/>
                </a:lnTo>
                <a:lnTo>
                  <a:pt x="116814" y="18690"/>
                </a:lnTo>
                <a:lnTo>
                  <a:pt x="116814" y="32930"/>
                </a:lnTo>
                <a:lnTo>
                  <a:pt x="78543" y="32930"/>
                </a:lnTo>
                <a:lnTo>
                  <a:pt x="78543" y="134614"/>
                </a:lnTo>
                <a:lnTo>
                  <a:pt x="124923" y="134614"/>
                </a:lnTo>
                <a:lnTo>
                  <a:pt x="126159" y="145740"/>
                </a:lnTo>
                <a:lnTo>
                  <a:pt x="82055" y="148792"/>
                </a:lnTo>
                <a:lnTo>
                  <a:pt x="74093" y="148855"/>
                </a:lnTo>
                <a:close/>
              </a:path>
              <a:path w="2005330" h="212089">
                <a:moveTo>
                  <a:pt x="124923" y="134614"/>
                </a:moveTo>
                <a:lnTo>
                  <a:pt x="87444" y="134614"/>
                </a:lnTo>
                <a:lnTo>
                  <a:pt x="95750" y="134355"/>
                </a:lnTo>
                <a:lnTo>
                  <a:pt x="111177" y="133316"/>
                </a:lnTo>
                <a:lnTo>
                  <a:pt x="118223" y="132612"/>
                </a:lnTo>
                <a:lnTo>
                  <a:pt x="124602" y="131722"/>
                </a:lnTo>
                <a:lnTo>
                  <a:pt x="124923" y="134614"/>
                </a:lnTo>
                <a:close/>
              </a:path>
              <a:path w="2005330" h="212089">
                <a:moveTo>
                  <a:pt x="17503" y="148855"/>
                </a:moveTo>
                <a:lnTo>
                  <a:pt x="9345" y="148855"/>
                </a:lnTo>
                <a:lnTo>
                  <a:pt x="0" y="148855"/>
                </a:lnTo>
                <a:lnTo>
                  <a:pt x="0" y="18690"/>
                </a:lnTo>
                <a:lnTo>
                  <a:pt x="50508" y="18690"/>
                </a:lnTo>
                <a:lnTo>
                  <a:pt x="50508" y="32930"/>
                </a:lnTo>
                <a:lnTo>
                  <a:pt x="15575" y="32930"/>
                </a:lnTo>
                <a:lnTo>
                  <a:pt x="15575" y="134614"/>
                </a:lnTo>
                <a:lnTo>
                  <a:pt x="54750" y="134614"/>
                </a:lnTo>
                <a:lnTo>
                  <a:pt x="55848" y="145962"/>
                </a:lnTo>
                <a:lnTo>
                  <a:pt x="49618" y="146852"/>
                </a:lnTo>
                <a:lnTo>
                  <a:pt x="42349" y="147557"/>
                </a:lnTo>
                <a:lnTo>
                  <a:pt x="25736" y="148595"/>
                </a:lnTo>
                <a:lnTo>
                  <a:pt x="17503" y="148855"/>
                </a:lnTo>
                <a:close/>
              </a:path>
              <a:path w="2005330" h="212089">
                <a:moveTo>
                  <a:pt x="54750" y="134614"/>
                </a:moveTo>
                <a:lnTo>
                  <a:pt x="22250" y="134614"/>
                </a:lnTo>
                <a:lnTo>
                  <a:pt x="28740" y="134429"/>
                </a:lnTo>
                <a:lnTo>
                  <a:pt x="41348" y="133687"/>
                </a:lnTo>
                <a:lnTo>
                  <a:pt x="47838" y="133057"/>
                </a:lnTo>
                <a:lnTo>
                  <a:pt x="54513" y="132167"/>
                </a:lnTo>
                <a:lnTo>
                  <a:pt x="54750" y="134614"/>
                </a:lnTo>
                <a:close/>
              </a:path>
              <a:path w="2005330" h="212089">
                <a:moveTo>
                  <a:pt x="248091" y="152860"/>
                </a:moveTo>
                <a:lnTo>
                  <a:pt x="207818" y="152860"/>
                </a:lnTo>
                <a:lnTo>
                  <a:pt x="207818" y="74983"/>
                </a:lnTo>
                <a:lnTo>
                  <a:pt x="281690" y="74983"/>
                </a:lnTo>
                <a:lnTo>
                  <a:pt x="281690" y="30260"/>
                </a:lnTo>
                <a:lnTo>
                  <a:pt x="207818" y="30260"/>
                </a:lnTo>
                <a:lnTo>
                  <a:pt x="207818" y="16465"/>
                </a:lnTo>
                <a:lnTo>
                  <a:pt x="297265" y="16465"/>
                </a:lnTo>
                <a:lnTo>
                  <a:pt x="297265" y="88779"/>
                </a:lnTo>
                <a:lnTo>
                  <a:pt x="223394" y="88779"/>
                </a:lnTo>
                <a:lnTo>
                  <a:pt x="223394" y="138842"/>
                </a:lnTo>
                <a:lnTo>
                  <a:pt x="320099" y="138842"/>
                </a:lnTo>
                <a:lnTo>
                  <a:pt x="321295" y="147965"/>
                </a:lnTo>
                <a:lnTo>
                  <a:pt x="275647" y="152297"/>
                </a:lnTo>
                <a:lnTo>
                  <a:pt x="257235" y="152797"/>
                </a:lnTo>
                <a:lnTo>
                  <a:pt x="248091" y="152860"/>
                </a:lnTo>
                <a:close/>
              </a:path>
              <a:path w="2005330" h="212089">
                <a:moveTo>
                  <a:pt x="320099" y="138842"/>
                </a:moveTo>
                <a:lnTo>
                  <a:pt x="252097" y="138842"/>
                </a:lnTo>
                <a:lnTo>
                  <a:pt x="260586" y="138779"/>
                </a:lnTo>
                <a:lnTo>
                  <a:pt x="269146" y="138592"/>
                </a:lnTo>
                <a:lnTo>
                  <a:pt x="311609" y="135525"/>
                </a:lnTo>
                <a:lnTo>
                  <a:pt x="319515" y="134392"/>
                </a:lnTo>
                <a:lnTo>
                  <a:pt x="320099" y="138842"/>
                </a:lnTo>
                <a:close/>
              </a:path>
              <a:path w="2005330" h="212089">
                <a:moveTo>
                  <a:pt x="354671" y="203368"/>
                </a:moveTo>
                <a:lnTo>
                  <a:pt x="338873" y="203368"/>
                </a:lnTo>
                <a:lnTo>
                  <a:pt x="338873" y="0"/>
                </a:lnTo>
                <a:lnTo>
                  <a:pt x="354671" y="0"/>
                </a:lnTo>
                <a:lnTo>
                  <a:pt x="354671" y="76096"/>
                </a:lnTo>
                <a:lnTo>
                  <a:pt x="388491" y="76096"/>
                </a:lnTo>
                <a:lnTo>
                  <a:pt x="388491" y="90114"/>
                </a:lnTo>
                <a:lnTo>
                  <a:pt x="354671" y="90114"/>
                </a:lnTo>
                <a:lnTo>
                  <a:pt x="354671" y="203368"/>
                </a:lnTo>
                <a:close/>
              </a:path>
              <a:path w="2005330" h="212089">
                <a:moveTo>
                  <a:pt x="567385" y="203368"/>
                </a:moveTo>
                <a:lnTo>
                  <a:pt x="551809" y="203368"/>
                </a:lnTo>
                <a:lnTo>
                  <a:pt x="551809" y="78766"/>
                </a:lnTo>
                <a:lnTo>
                  <a:pt x="503526" y="78766"/>
                </a:lnTo>
                <a:lnTo>
                  <a:pt x="503526" y="64526"/>
                </a:lnTo>
                <a:lnTo>
                  <a:pt x="551809" y="64526"/>
                </a:lnTo>
                <a:lnTo>
                  <a:pt x="551809" y="0"/>
                </a:lnTo>
                <a:lnTo>
                  <a:pt x="567385" y="0"/>
                </a:lnTo>
                <a:lnTo>
                  <a:pt x="567385" y="203368"/>
                </a:lnTo>
                <a:close/>
              </a:path>
              <a:path w="2005330" h="212089">
                <a:moveTo>
                  <a:pt x="408739" y="152415"/>
                </a:moveTo>
                <a:lnTo>
                  <a:pt x="398282" y="141512"/>
                </a:lnTo>
                <a:lnTo>
                  <a:pt x="403726" y="136673"/>
                </a:lnTo>
                <a:lnTo>
                  <a:pt x="408934" y="131944"/>
                </a:lnTo>
                <a:lnTo>
                  <a:pt x="435662" y="105021"/>
                </a:lnTo>
                <a:lnTo>
                  <a:pt x="439222" y="101016"/>
                </a:lnTo>
                <a:lnTo>
                  <a:pt x="451905" y="14907"/>
                </a:lnTo>
                <a:lnTo>
                  <a:pt x="468148" y="14907"/>
                </a:lnTo>
                <a:lnTo>
                  <a:pt x="468198" y="67196"/>
                </a:lnTo>
                <a:lnTo>
                  <a:pt x="478789" y="96789"/>
                </a:lnTo>
                <a:lnTo>
                  <a:pt x="460138" y="96789"/>
                </a:lnTo>
                <a:lnTo>
                  <a:pt x="434569" y="127661"/>
                </a:lnTo>
                <a:lnTo>
                  <a:pt x="412003" y="149596"/>
                </a:lnTo>
                <a:lnTo>
                  <a:pt x="408739" y="152415"/>
                </a:lnTo>
                <a:close/>
              </a:path>
              <a:path w="2005330" h="212089">
                <a:moveTo>
                  <a:pt x="509979" y="149300"/>
                </a:moveTo>
                <a:lnTo>
                  <a:pt x="479051" y="118891"/>
                </a:lnTo>
                <a:lnTo>
                  <a:pt x="474601" y="114144"/>
                </a:lnTo>
                <a:lnTo>
                  <a:pt x="471189" y="110584"/>
                </a:lnTo>
                <a:lnTo>
                  <a:pt x="468111" y="107172"/>
                </a:lnTo>
                <a:lnTo>
                  <a:pt x="462622" y="100645"/>
                </a:lnTo>
                <a:lnTo>
                  <a:pt x="460954" y="98272"/>
                </a:lnTo>
                <a:lnTo>
                  <a:pt x="460360" y="96789"/>
                </a:lnTo>
                <a:lnTo>
                  <a:pt x="478789" y="96789"/>
                </a:lnTo>
                <a:lnTo>
                  <a:pt x="481498" y="99904"/>
                </a:lnTo>
                <a:lnTo>
                  <a:pt x="485948" y="105096"/>
                </a:lnTo>
                <a:lnTo>
                  <a:pt x="491400" y="110955"/>
                </a:lnTo>
                <a:lnTo>
                  <a:pt x="520214" y="138619"/>
                </a:lnTo>
                <a:lnTo>
                  <a:pt x="509979" y="149300"/>
                </a:lnTo>
                <a:close/>
              </a:path>
              <a:path w="2005330" h="212089">
                <a:moveTo>
                  <a:pt x="617003" y="212046"/>
                </a:moveTo>
                <a:lnTo>
                  <a:pt x="604098" y="212046"/>
                </a:lnTo>
                <a:lnTo>
                  <a:pt x="613443" y="161982"/>
                </a:lnTo>
                <a:lnTo>
                  <a:pt x="633023" y="161982"/>
                </a:lnTo>
                <a:lnTo>
                  <a:pt x="617003" y="212046"/>
                </a:lnTo>
                <a:close/>
              </a:path>
              <a:path w="2005330" h="212089">
                <a:moveTo>
                  <a:pt x="861980" y="141290"/>
                </a:moveTo>
                <a:lnTo>
                  <a:pt x="845515" y="139287"/>
                </a:lnTo>
                <a:lnTo>
                  <a:pt x="846998" y="132019"/>
                </a:lnTo>
                <a:lnTo>
                  <a:pt x="848259" y="125010"/>
                </a:lnTo>
                <a:lnTo>
                  <a:pt x="853043" y="84366"/>
                </a:lnTo>
                <a:lnTo>
                  <a:pt x="853970" y="62820"/>
                </a:lnTo>
                <a:lnTo>
                  <a:pt x="853970" y="33820"/>
                </a:lnTo>
                <a:lnTo>
                  <a:pt x="736265" y="33820"/>
                </a:lnTo>
                <a:lnTo>
                  <a:pt x="736265" y="20025"/>
                </a:lnTo>
                <a:lnTo>
                  <a:pt x="870213" y="20025"/>
                </a:lnTo>
                <a:lnTo>
                  <a:pt x="870088" y="60409"/>
                </a:lnTo>
                <a:lnTo>
                  <a:pt x="867070" y="108707"/>
                </a:lnTo>
                <a:lnTo>
                  <a:pt x="863955" y="130623"/>
                </a:lnTo>
                <a:lnTo>
                  <a:pt x="861980" y="141290"/>
                </a:lnTo>
                <a:close/>
              </a:path>
              <a:path w="2005330" h="212089">
                <a:moveTo>
                  <a:pt x="899583" y="174665"/>
                </a:moveTo>
                <a:lnTo>
                  <a:pt x="712680" y="174665"/>
                </a:lnTo>
                <a:lnTo>
                  <a:pt x="712680" y="161092"/>
                </a:lnTo>
                <a:lnTo>
                  <a:pt x="899583" y="161092"/>
                </a:lnTo>
                <a:lnTo>
                  <a:pt x="899583" y="174665"/>
                </a:lnTo>
                <a:close/>
              </a:path>
              <a:path w="2005330" h="212089">
                <a:moveTo>
                  <a:pt x="1102062" y="114144"/>
                </a:moveTo>
                <a:lnTo>
                  <a:pt x="915158" y="114144"/>
                </a:lnTo>
                <a:lnTo>
                  <a:pt x="915158" y="100794"/>
                </a:lnTo>
                <a:lnTo>
                  <a:pt x="1102062" y="100794"/>
                </a:lnTo>
                <a:lnTo>
                  <a:pt x="1102062" y="114144"/>
                </a:lnTo>
                <a:close/>
              </a:path>
              <a:path w="2005330" h="212089">
                <a:moveTo>
                  <a:pt x="1016398" y="138397"/>
                </a:moveTo>
                <a:lnTo>
                  <a:pt x="1000823" y="138397"/>
                </a:lnTo>
                <a:lnTo>
                  <a:pt x="1000823" y="114144"/>
                </a:lnTo>
                <a:lnTo>
                  <a:pt x="1016398" y="114144"/>
                </a:lnTo>
                <a:lnTo>
                  <a:pt x="1016398" y="138397"/>
                </a:lnTo>
                <a:close/>
              </a:path>
              <a:path w="2005330" h="212089">
                <a:moveTo>
                  <a:pt x="1074916" y="203368"/>
                </a:moveTo>
                <a:lnTo>
                  <a:pt x="942304" y="203368"/>
                </a:lnTo>
                <a:lnTo>
                  <a:pt x="942304" y="131499"/>
                </a:lnTo>
                <a:lnTo>
                  <a:pt x="957657" y="131499"/>
                </a:lnTo>
                <a:lnTo>
                  <a:pt x="957657" y="153527"/>
                </a:lnTo>
                <a:lnTo>
                  <a:pt x="1074916" y="153527"/>
                </a:lnTo>
                <a:lnTo>
                  <a:pt x="1074916" y="167323"/>
                </a:lnTo>
                <a:lnTo>
                  <a:pt x="957657" y="167323"/>
                </a:lnTo>
                <a:lnTo>
                  <a:pt x="957657" y="189350"/>
                </a:lnTo>
                <a:lnTo>
                  <a:pt x="1074916" y="189350"/>
                </a:lnTo>
                <a:lnTo>
                  <a:pt x="1074916" y="203368"/>
                </a:lnTo>
                <a:close/>
              </a:path>
              <a:path w="2005330" h="212089">
                <a:moveTo>
                  <a:pt x="1074916" y="153527"/>
                </a:moveTo>
                <a:lnTo>
                  <a:pt x="1059564" y="153527"/>
                </a:lnTo>
                <a:lnTo>
                  <a:pt x="1059564" y="131499"/>
                </a:lnTo>
                <a:lnTo>
                  <a:pt x="1074916" y="131499"/>
                </a:lnTo>
                <a:lnTo>
                  <a:pt x="1074916" y="153527"/>
                </a:lnTo>
                <a:close/>
              </a:path>
              <a:path w="2005330" h="212089">
                <a:moveTo>
                  <a:pt x="1074916" y="189350"/>
                </a:moveTo>
                <a:lnTo>
                  <a:pt x="1059564" y="189350"/>
                </a:lnTo>
                <a:lnTo>
                  <a:pt x="1059564" y="167323"/>
                </a:lnTo>
                <a:lnTo>
                  <a:pt x="1074916" y="167323"/>
                </a:lnTo>
                <a:lnTo>
                  <a:pt x="1074916" y="189350"/>
                </a:lnTo>
                <a:close/>
              </a:path>
              <a:path w="2005330" h="212089">
                <a:moveTo>
                  <a:pt x="1077586" y="82993"/>
                </a:moveTo>
                <a:lnTo>
                  <a:pt x="943194" y="82993"/>
                </a:lnTo>
                <a:lnTo>
                  <a:pt x="943194" y="38048"/>
                </a:lnTo>
                <a:lnTo>
                  <a:pt x="1058229" y="38048"/>
                </a:lnTo>
                <a:lnTo>
                  <a:pt x="1058229" y="19135"/>
                </a:lnTo>
                <a:lnTo>
                  <a:pt x="942527" y="19135"/>
                </a:lnTo>
                <a:lnTo>
                  <a:pt x="942527" y="6007"/>
                </a:lnTo>
                <a:lnTo>
                  <a:pt x="1073136" y="6007"/>
                </a:lnTo>
                <a:lnTo>
                  <a:pt x="1073136" y="50953"/>
                </a:lnTo>
                <a:lnTo>
                  <a:pt x="958102" y="50953"/>
                </a:lnTo>
                <a:lnTo>
                  <a:pt x="958102" y="69866"/>
                </a:lnTo>
                <a:lnTo>
                  <a:pt x="1077586" y="69866"/>
                </a:lnTo>
                <a:lnTo>
                  <a:pt x="1077586" y="82993"/>
                </a:lnTo>
                <a:close/>
              </a:path>
              <a:path w="2005330" h="212089">
                <a:moveTo>
                  <a:pt x="1197516" y="54513"/>
                </a:moveTo>
                <a:lnTo>
                  <a:pt x="1185056" y="46725"/>
                </a:lnTo>
                <a:lnTo>
                  <a:pt x="1186984" y="43314"/>
                </a:lnTo>
                <a:lnTo>
                  <a:pt x="1189358" y="39791"/>
                </a:lnTo>
                <a:lnTo>
                  <a:pt x="1221584" y="16984"/>
                </a:lnTo>
                <a:lnTo>
                  <a:pt x="1227554" y="16020"/>
                </a:lnTo>
                <a:lnTo>
                  <a:pt x="1241349" y="16020"/>
                </a:lnTo>
                <a:lnTo>
                  <a:pt x="1247802" y="16984"/>
                </a:lnTo>
                <a:lnTo>
                  <a:pt x="1259372" y="20841"/>
                </a:lnTo>
                <a:lnTo>
                  <a:pt x="1264267" y="23548"/>
                </a:lnTo>
                <a:lnTo>
                  <a:pt x="1271979" y="30260"/>
                </a:lnTo>
                <a:lnTo>
                  <a:pt x="1227554" y="30260"/>
                </a:lnTo>
                <a:lnTo>
                  <a:pt x="1220879" y="31966"/>
                </a:lnTo>
                <a:lnTo>
                  <a:pt x="1214649" y="35378"/>
                </a:lnTo>
                <a:lnTo>
                  <a:pt x="1210074" y="38493"/>
                </a:lnTo>
                <a:lnTo>
                  <a:pt x="1205693" y="42720"/>
                </a:lnTo>
                <a:lnTo>
                  <a:pt x="1201507" y="48060"/>
                </a:lnTo>
                <a:lnTo>
                  <a:pt x="1197516" y="54513"/>
                </a:lnTo>
                <a:close/>
              </a:path>
              <a:path w="2005330" h="212089">
                <a:moveTo>
                  <a:pt x="1286740" y="178893"/>
                </a:moveTo>
                <a:lnTo>
                  <a:pt x="1184833" y="178893"/>
                </a:lnTo>
                <a:lnTo>
                  <a:pt x="1184833" y="165542"/>
                </a:lnTo>
                <a:lnTo>
                  <a:pt x="1249137" y="90262"/>
                </a:lnTo>
                <a:lnTo>
                  <a:pt x="1252697" y="85812"/>
                </a:lnTo>
                <a:lnTo>
                  <a:pt x="1265157" y="60150"/>
                </a:lnTo>
                <a:lnTo>
                  <a:pt x="1265065" y="48060"/>
                </a:lnTo>
                <a:lnTo>
                  <a:pt x="1262524" y="41942"/>
                </a:lnTo>
                <a:lnTo>
                  <a:pt x="1251992" y="32596"/>
                </a:lnTo>
                <a:lnTo>
                  <a:pt x="1244464" y="30260"/>
                </a:lnTo>
                <a:lnTo>
                  <a:pt x="1271979" y="30260"/>
                </a:lnTo>
                <a:lnTo>
                  <a:pt x="1272277" y="30520"/>
                </a:lnTo>
                <a:lnTo>
                  <a:pt x="1275393" y="34747"/>
                </a:lnTo>
                <a:lnTo>
                  <a:pt x="1279843" y="44686"/>
                </a:lnTo>
                <a:lnTo>
                  <a:pt x="1280955" y="50137"/>
                </a:lnTo>
                <a:lnTo>
                  <a:pt x="1280955" y="62597"/>
                </a:lnTo>
                <a:lnTo>
                  <a:pt x="1204414" y="164652"/>
                </a:lnTo>
                <a:lnTo>
                  <a:pt x="1286740" y="164652"/>
                </a:lnTo>
                <a:lnTo>
                  <a:pt x="1286740" y="178893"/>
                </a:lnTo>
                <a:close/>
              </a:path>
              <a:path w="2005330" h="212089">
                <a:moveTo>
                  <a:pt x="1444718" y="76763"/>
                </a:moveTo>
                <a:lnTo>
                  <a:pt x="1429143" y="76763"/>
                </a:lnTo>
                <a:lnTo>
                  <a:pt x="1429143" y="4227"/>
                </a:lnTo>
                <a:lnTo>
                  <a:pt x="1444718" y="4227"/>
                </a:lnTo>
                <a:lnTo>
                  <a:pt x="1444718" y="76763"/>
                </a:lnTo>
                <a:close/>
              </a:path>
              <a:path w="2005330" h="212089">
                <a:moveTo>
                  <a:pt x="1358386" y="152192"/>
                </a:moveTo>
                <a:lnTo>
                  <a:pt x="1320943" y="128489"/>
                </a:lnTo>
                <a:lnTo>
                  <a:pt x="1314998" y="93006"/>
                </a:lnTo>
                <a:lnTo>
                  <a:pt x="1314998" y="75651"/>
                </a:lnTo>
                <a:lnTo>
                  <a:pt x="1325567" y="31706"/>
                </a:lnTo>
                <a:lnTo>
                  <a:pt x="1358386" y="16465"/>
                </a:lnTo>
                <a:lnTo>
                  <a:pt x="1368782" y="17417"/>
                </a:lnTo>
                <a:lnTo>
                  <a:pt x="1377717" y="20275"/>
                </a:lnTo>
                <a:lnTo>
                  <a:pt x="1385191" y="25038"/>
                </a:lnTo>
                <a:lnTo>
                  <a:pt x="1390503" y="30928"/>
                </a:lnTo>
                <a:lnTo>
                  <a:pt x="1348448" y="30928"/>
                </a:lnTo>
                <a:lnTo>
                  <a:pt x="1341254" y="34858"/>
                </a:lnTo>
                <a:lnTo>
                  <a:pt x="1330197" y="75651"/>
                </a:lnTo>
                <a:lnTo>
                  <a:pt x="1330197" y="93006"/>
                </a:lnTo>
                <a:lnTo>
                  <a:pt x="1330546" y="101990"/>
                </a:lnTo>
                <a:lnTo>
                  <a:pt x="1348448" y="137729"/>
                </a:lnTo>
                <a:lnTo>
                  <a:pt x="1390503" y="137729"/>
                </a:lnTo>
                <a:lnTo>
                  <a:pt x="1385191" y="143619"/>
                </a:lnTo>
                <a:lnTo>
                  <a:pt x="1377717" y="148382"/>
                </a:lnTo>
                <a:lnTo>
                  <a:pt x="1368782" y="151240"/>
                </a:lnTo>
                <a:lnTo>
                  <a:pt x="1358386" y="152192"/>
                </a:lnTo>
                <a:close/>
              </a:path>
              <a:path w="2005330" h="212089">
                <a:moveTo>
                  <a:pt x="1390503" y="137729"/>
                </a:moveTo>
                <a:lnTo>
                  <a:pt x="1368325" y="137729"/>
                </a:lnTo>
                <a:lnTo>
                  <a:pt x="1375519" y="133799"/>
                </a:lnTo>
                <a:lnTo>
                  <a:pt x="1379969" y="125937"/>
                </a:lnTo>
                <a:lnTo>
                  <a:pt x="1382890" y="119345"/>
                </a:lnTo>
                <a:lnTo>
                  <a:pt x="1384976" y="111363"/>
                </a:lnTo>
                <a:lnTo>
                  <a:pt x="1386227" y="101990"/>
                </a:lnTo>
                <a:lnTo>
                  <a:pt x="1386576" y="93006"/>
                </a:lnTo>
                <a:lnTo>
                  <a:pt x="1386576" y="75651"/>
                </a:lnTo>
                <a:lnTo>
                  <a:pt x="1375519" y="34858"/>
                </a:lnTo>
                <a:lnTo>
                  <a:pt x="1368325" y="30928"/>
                </a:lnTo>
                <a:lnTo>
                  <a:pt x="1390503" y="30928"/>
                </a:lnTo>
                <a:lnTo>
                  <a:pt x="1401775" y="75651"/>
                </a:lnTo>
                <a:lnTo>
                  <a:pt x="1401775" y="76763"/>
                </a:lnTo>
                <a:lnTo>
                  <a:pt x="1444718" y="76763"/>
                </a:lnTo>
                <a:lnTo>
                  <a:pt x="1444718" y="90781"/>
                </a:lnTo>
                <a:lnTo>
                  <a:pt x="1401775" y="90781"/>
                </a:lnTo>
                <a:lnTo>
                  <a:pt x="1401775" y="93006"/>
                </a:lnTo>
                <a:lnTo>
                  <a:pt x="1401114" y="106516"/>
                </a:lnTo>
                <a:lnTo>
                  <a:pt x="1399133" y="118344"/>
                </a:lnTo>
                <a:lnTo>
                  <a:pt x="1395830" y="128489"/>
                </a:lnTo>
                <a:lnTo>
                  <a:pt x="1391206" y="136951"/>
                </a:lnTo>
                <a:lnTo>
                  <a:pt x="1390503" y="137729"/>
                </a:lnTo>
                <a:close/>
              </a:path>
              <a:path w="2005330" h="212089">
                <a:moveTo>
                  <a:pt x="1444718" y="193355"/>
                </a:moveTo>
                <a:lnTo>
                  <a:pt x="1429143" y="193355"/>
                </a:lnTo>
                <a:lnTo>
                  <a:pt x="1429143" y="90781"/>
                </a:lnTo>
                <a:lnTo>
                  <a:pt x="1444718" y="90781"/>
                </a:lnTo>
                <a:lnTo>
                  <a:pt x="1444718" y="193355"/>
                </a:lnTo>
                <a:close/>
              </a:path>
              <a:path w="2005330" h="212089">
                <a:moveTo>
                  <a:pt x="1483879" y="203368"/>
                </a:moveTo>
                <a:lnTo>
                  <a:pt x="1468303" y="203368"/>
                </a:lnTo>
                <a:lnTo>
                  <a:pt x="1468303" y="0"/>
                </a:lnTo>
                <a:lnTo>
                  <a:pt x="1483879" y="0"/>
                </a:lnTo>
                <a:lnTo>
                  <a:pt x="1483879" y="203368"/>
                </a:lnTo>
                <a:close/>
              </a:path>
              <a:path w="2005330" h="212089">
                <a:moveTo>
                  <a:pt x="1658767" y="148855"/>
                </a:moveTo>
                <a:lnTo>
                  <a:pt x="1579333" y="148855"/>
                </a:lnTo>
                <a:lnTo>
                  <a:pt x="1579333" y="18022"/>
                </a:lnTo>
                <a:lnTo>
                  <a:pt x="1594686" y="18022"/>
                </a:lnTo>
                <a:lnTo>
                  <a:pt x="1594686" y="68753"/>
                </a:lnTo>
                <a:lnTo>
                  <a:pt x="1658767" y="68753"/>
                </a:lnTo>
                <a:lnTo>
                  <a:pt x="1658767" y="82771"/>
                </a:lnTo>
                <a:lnTo>
                  <a:pt x="1594686" y="82771"/>
                </a:lnTo>
                <a:lnTo>
                  <a:pt x="1594686" y="134837"/>
                </a:lnTo>
                <a:lnTo>
                  <a:pt x="1658767" y="134837"/>
                </a:lnTo>
                <a:lnTo>
                  <a:pt x="1658767" y="148855"/>
                </a:lnTo>
                <a:close/>
              </a:path>
              <a:path w="2005330" h="212089">
                <a:moveTo>
                  <a:pt x="1658767" y="68753"/>
                </a:moveTo>
                <a:lnTo>
                  <a:pt x="1643414" y="68753"/>
                </a:lnTo>
                <a:lnTo>
                  <a:pt x="1643414" y="18022"/>
                </a:lnTo>
                <a:lnTo>
                  <a:pt x="1658767" y="18022"/>
                </a:lnTo>
                <a:lnTo>
                  <a:pt x="1658767" y="68753"/>
                </a:lnTo>
                <a:close/>
              </a:path>
              <a:path w="2005330" h="212089">
                <a:moveTo>
                  <a:pt x="1658767" y="134837"/>
                </a:moveTo>
                <a:lnTo>
                  <a:pt x="1643414" y="134837"/>
                </a:lnTo>
                <a:lnTo>
                  <a:pt x="1643414" y="82771"/>
                </a:lnTo>
                <a:lnTo>
                  <a:pt x="1658767" y="82771"/>
                </a:lnTo>
                <a:lnTo>
                  <a:pt x="1658767" y="134837"/>
                </a:lnTo>
                <a:close/>
              </a:path>
              <a:path w="2005330" h="212089">
                <a:moveTo>
                  <a:pt x="1744431" y="76541"/>
                </a:moveTo>
                <a:lnTo>
                  <a:pt x="1728856" y="76541"/>
                </a:lnTo>
                <a:lnTo>
                  <a:pt x="1728856" y="0"/>
                </a:lnTo>
                <a:lnTo>
                  <a:pt x="1744431" y="0"/>
                </a:lnTo>
                <a:lnTo>
                  <a:pt x="1744431" y="76541"/>
                </a:lnTo>
                <a:close/>
              </a:path>
              <a:path w="2005330" h="212089">
                <a:moveTo>
                  <a:pt x="1699263" y="193355"/>
                </a:moveTo>
                <a:lnTo>
                  <a:pt x="1683687" y="193355"/>
                </a:lnTo>
                <a:lnTo>
                  <a:pt x="1683687" y="4227"/>
                </a:lnTo>
                <a:lnTo>
                  <a:pt x="1699263" y="4227"/>
                </a:lnTo>
                <a:lnTo>
                  <a:pt x="1699263" y="76541"/>
                </a:lnTo>
                <a:lnTo>
                  <a:pt x="1744431" y="76541"/>
                </a:lnTo>
                <a:lnTo>
                  <a:pt x="1744431" y="90559"/>
                </a:lnTo>
                <a:lnTo>
                  <a:pt x="1699263" y="90559"/>
                </a:lnTo>
                <a:lnTo>
                  <a:pt x="1699263" y="193355"/>
                </a:lnTo>
                <a:close/>
              </a:path>
              <a:path w="2005330" h="212089">
                <a:moveTo>
                  <a:pt x="1744431" y="203368"/>
                </a:moveTo>
                <a:lnTo>
                  <a:pt x="1728856" y="203368"/>
                </a:lnTo>
                <a:lnTo>
                  <a:pt x="1728856" y="90559"/>
                </a:lnTo>
                <a:lnTo>
                  <a:pt x="1744431" y="90559"/>
                </a:lnTo>
                <a:lnTo>
                  <a:pt x="1744431" y="203368"/>
                </a:lnTo>
                <a:close/>
              </a:path>
              <a:path w="2005330" h="212089">
                <a:moveTo>
                  <a:pt x="1888688" y="208708"/>
                </a:moveTo>
                <a:lnTo>
                  <a:pt x="1872074" y="208708"/>
                </a:lnTo>
                <a:lnTo>
                  <a:pt x="1864175" y="207818"/>
                </a:lnTo>
                <a:lnTo>
                  <a:pt x="1826906" y="191242"/>
                </a:lnTo>
                <a:lnTo>
                  <a:pt x="1818747" y="176668"/>
                </a:lnTo>
                <a:lnTo>
                  <a:pt x="1818747" y="156271"/>
                </a:lnTo>
                <a:lnTo>
                  <a:pt x="1849193" y="128681"/>
                </a:lnTo>
                <a:lnTo>
                  <a:pt x="1872074" y="124602"/>
                </a:lnTo>
                <a:lnTo>
                  <a:pt x="1888688" y="124602"/>
                </a:lnTo>
                <a:lnTo>
                  <a:pt x="1929406" y="137878"/>
                </a:lnTo>
                <a:lnTo>
                  <a:pt x="1874447" y="137952"/>
                </a:lnTo>
                <a:lnTo>
                  <a:pt x="1868699" y="138508"/>
                </a:lnTo>
                <a:lnTo>
                  <a:pt x="1833877" y="158867"/>
                </a:lnTo>
                <a:lnTo>
                  <a:pt x="1833877" y="174443"/>
                </a:lnTo>
                <a:lnTo>
                  <a:pt x="1868699" y="194802"/>
                </a:lnTo>
                <a:lnTo>
                  <a:pt x="1874447" y="195358"/>
                </a:lnTo>
                <a:lnTo>
                  <a:pt x="1929150" y="195358"/>
                </a:lnTo>
                <a:lnTo>
                  <a:pt x="1918132" y="201736"/>
                </a:lnTo>
                <a:lnTo>
                  <a:pt x="1911568" y="204258"/>
                </a:lnTo>
                <a:lnTo>
                  <a:pt x="1896586" y="207818"/>
                </a:lnTo>
                <a:lnTo>
                  <a:pt x="1888688" y="208708"/>
                </a:lnTo>
                <a:close/>
              </a:path>
              <a:path w="2005330" h="212089">
                <a:moveTo>
                  <a:pt x="1929150" y="195358"/>
                </a:moveTo>
                <a:lnTo>
                  <a:pt x="1886314" y="195358"/>
                </a:lnTo>
                <a:lnTo>
                  <a:pt x="1892062" y="194802"/>
                </a:lnTo>
                <a:lnTo>
                  <a:pt x="1903187" y="192577"/>
                </a:lnTo>
                <a:lnTo>
                  <a:pt x="1926884" y="174443"/>
                </a:lnTo>
                <a:lnTo>
                  <a:pt x="1926884" y="158867"/>
                </a:lnTo>
                <a:lnTo>
                  <a:pt x="1892062" y="138508"/>
                </a:lnTo>
                <a:lnTo>
                  <a:pt x="1886314" y="137952"/>
                </a:lnTo>
                <a:lnTo>
                  <a:pt x="1929489" y="137952"/>
                </a:lnTo>
                <a:lnTo>
                  <a:pt x="1933856" y="141846"/>
                </a:lnTo>
                <a:lnTo>
                  <a:pt x="1940383" y="151191"/>
                </a:lnTo>
                <a:lnTo>
                  <a:pt x="1941968" y="156271"/>
                </a:lnTo>
                <a:lnTo>
                  <a:pt x="1942014" y="176668"/>
                </a:lnTo>
                <a:lnTo>
                  <a:pt x="1940383" y="181897"/>
                </a:lnTo>
                <a:lnTo>
                  <a:pt x="1933856" y="191242"/>
                </a:lnTo>
                <a:lnTo>
                  <a:pt x="1929406" y="195210"/>
                </a:lnTo>
                <a:lnTo>
                  <a:pt x="1929150" y="195358"/>
                </a:lnTo>
                <a:close/>
              </a:path>
              <a:path w="2005330" h="212089">
                <a:moveTo>
                  <a:pt x="1940902" y="119929"/>
                </a:moveTo>
                <a:lnTo>
                  <a:pt x="1925327" y="119929"/>
                </a:lnTo>
                <a:lnTo>
                  <a:pt x="1925327" y="65861"/>
                </a:lnTo>
                <a:lnTo>
                  <a:pt x="1882828" y="65861"/>
                </a:lnTo>
                <a:lnTo>
                  <a:pt x="1882828" y="52065"/>
                </a:lnTo>
                <a:lnTo>
                  <a:pt x="1925327" y="52065"/>
                </a:lnTo>
                <a:lnTo>
                  <a:pt x="1925327" y="0"/>
                </a:lnTo>
                <a:lnTo>
                  <a:pt x="1940902" y="0"/>
                </a:lnTo>
                <a:lnTo>
                  <a:pt x="1940902" y="119929"/>
                </a:lnTo>
                <a:close/>
              </a:path>
              <a:path w="2005330" h="212089">
                <a:moveTo>
                  <a:pt x="1888169" y="26477"/>
                </a:moveTo>
                <a:lnTo>
                  <a:pt x="1782924" y="26477"/>
                </a:lnTo>
                <a:lnTo>
                  <a:pt x="1782924" y="12905"/>
                </a:lnTo>
                <a:lnTo>
                  <a:pt x="1888169" y="12905"/>
                </a:lnTo>
                <a:lnTo>
                  <a:pt x="1888169" y="26477"/>
                </a:lnTo>
                <a:close/>
              </a:path>
              <a:path w="2005330" h="212089">
                <a:moveTo>
                  <a:pt x="1786707" y="117259"/>
                </a:moveTo>
                <a:lnTo>
                  <a:pt x="1777139" y="106134"/>
                </a:lnTo>
                <a:lnTo>
                  <a:pt x="1783814" y="101387"/>
                </a:lnTo>
                <a:lnTo>
                  <a:pt x="1790489" y="96381"/>
                </a:lnTo>
                <a:lnTo>
                  <a:pt x="1820305" y="70014"/>
                </a:lnTo>
                <a:lnTo>
                  <a:pt x="1828760" y="47690"/>
                </a:lnTo>
                <a:lnTo>
                  <a:pt x="1828760" y="26477"/>
                </a:lnTo>
                <a:lnTo>
                  <a:pt x="1844558" y="26477"/>
                </a:lnTo>
                <a:lnTo>
                  <a:pt x="1849861" y="64859"/>
                </a:lnTo>
                <a:lnTo>
                  <a:pt x="1856561" y="72091"/>
                </a:lnTo>
                <a:lnTo>
                  <a:pt x="1837215" y="72091"/>
                </a:lnTo>
                <a:lnTo>
                  <a:pt x="1819860" y="91004"/>
                </a:lnTo>
                <a:lnTo>
                  <a:pt x="1817931" y="92784"/>
                </a:lnTo>
                <a:lnTo>
                  <a:pt x="1789228" y="115479"/>
                </a:lnTo>
                <a:lnTo>
                  <a:pt x="1786707" y="117259"/>
                </a:lnTo>
                <a:close/>
              </a:path>
              <a:path w="2005330" h="212089">
                <a:moveTo>
                  <a:pt x="1883718" y="110584"/>
                </a:moveTo>
                <a:lnTo>
                  <a:pt x="1852271" y="86702"/>
                </a:lnTo>
                <a:lnTo>
                  <a:pt x="1837438" y="72091"/>
                </a:lnTo>
                <a:lnTo>
                  <a:pt x="1856561" y="72091"/>
                </a:lnTo>
                <a:lnTo>
                  <a:pt x="1857018" y="72536"/>
                </a:lnTo>
                <a:lnTo>
                  <a:pt x="1860578" y="75651"/>
                </a:lnTo>
                <a:lnTo>
                  <a:pt x="1892841" y="99459"/>
                </a:lnTo>
                <a:lnTo>
                  <a:pt x="1883718" y="110584"/>
                </a:lnTo>
                <a:close/>
              </a:path>
              <a:path w="2005330" h="212089">
                <a:moveTo>
                  <a:pt x="2004983" y="185345"/>
                </a:moveTo>
                <a:lnTo>
                  <a:pt x="1982510" y="185345"/>
                </a:lnTo>
                <a:lnTo>
                  <a:pt x="1982510" y="163095"/>
                </a:lnTo>
                <a:lnTo>
                  <a:pt x="2004983" y="163095"/>
                </a:lnTo>
                <a:lnTo>
                  <a:pt x="2004983" y="185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7468" y="1147779"/>
            <a:ext cx="4305300" cy="457200"/>
            <a:chOff x="1077468" y="1147779"/>
            <a:chExt cx="4305300" cy="457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305299" cy="2788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4003" y="1147779"/>
              <a:ext cx="2433066" cy="29542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6439" y="1915667"/>
            <a:ext cx="5606795" cy="248564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11816" y="4809868"/>
            <a:ext cx="4683932" cy="21226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67792" y="5170103"/>
            <a:ext cx="3819281" cy="21093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67792" y="5525219"/>
            <a:ext cx="3999064" cy="21093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67792" y="5881670"/>
            <a:ext cx="5053733" cy="20804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7468" y="1147779"/>
            <a:ext cx="4305300" cy="457200"/>
            <a:chOff x="1077468" y="1147779"/>
            <a:chExt cx="4305300" cy="457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305299" cy="2788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4003" y="1147779"/>
              <a:ext cx="2433066" cy="29542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3563" y="1696212"/>
            <a:ext cx="3834383" cy="493623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6568" y="2256413"/>
            <a:ext cx="4071600" cy="21160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86568" y="2731903"/>
            <a:ext cx="4319025" cy="20848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50998" y="3032284"/>
            <a:ext cx="2373672" cy="21004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86568" y="3521348"/>
            <a:ext cx="4310347" cy="20959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56783" y="3825956"/>
            <a:ext cx="4255166" cy="21093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5357228" y="4127671"/>
            <a:ext cx="946150" cy="204470"/>
          </a:xfrm>
          <a:custGeom>
            <a:avLst/>
            <a:gdLst/>
            <a:ahLst/>
            <a:cxnLst/>
            <a:rect l="l" t="t" r="r" b="b"/>
            <a:pathLst>
              <a:path w="946150" h="204470">
                <a:moveTo>
                  <a:pt x="56664" y="95009"/>
                </a:moveTo>
                <a:lnTo>
                  <a:pt x="42127" y="95009"/>
                </a:lnTo>
                <a:lnTo>
                  <a:pt x="35452" y="93896"/>
                </a:lnTo>
                <a:lnTo>
                  <a:pt x="1223" y="64971"/>
                </a:lnTo>
                <a:lnTo>
                  <a:pt x="0" y="59853"/>
                </a:lnTo>
                <a:lnTo>
                  <a:pt x="0" y="39383"/>
                </a:lnTo>
                <a:lnTo>
                  <a:pt x="35452" y="5340"/>
                </a:lnTo>
                <a:lnTo>
                  <a:pt x="42127" y="4227"/>
                </a:lnTo>
                <a:lnTo>
                  <a:pt x="56664" y="4227"/>
                </a:lnTo>
                <a:lnTo>
                  <a:pt x="63339" y="5340"/>
                </a:lnTo>
                <a:lnTo>
                  <a:pt x="75503" y="9790"/>
                </a:lnTo>
                <a:lnTo>
                  <a:pt x="80694" y="12756"/>
                </a:lnTo>
                <a:lnTo>
                  <a:pt x="87061" y="18245"/>
                </a:lnTo>
                <a:lnTo>
                  <a:pt x="44352" y="18245"/>
                </a:lnTo>
                <a:lnTo>
                  <a:pt x="39754" y="18987"/>
                </a:lnTo>
                <a:lnTo>
                  <a:pt x="15130" y="42349"/>
                </a:lnTo>
                <a:lnTo>
                  <a:pt x="15130" y="57035"/>
                </a:lnTo>
                <a:lnTo>
                  <a:pt x="44352" y="80991"/>
                </a:lnTo>
                <a:lnTo>
                  <a:pt x="87061" y="80991"/>
                </a:lnTo>
                <a:lnTo>
                  <a:pt x="80694" y="86479"/>
                </a:lnTo>
                <a:lnTo>
                  <a:pt x="75503" y="89446"/>
                </a:lnTo>
                <a:lnTo>
                  <a:pt x="63339" y="93896"/>
                </a:lnTo>
                <a:lnTo>
                  <a:pt x="56664" y="95009"/>
                </a:lnTo>
                <a:close/>
              </a:path>
              <a:path w="946150" h="204470">
                <a:moveTo>
                  <a:pt x="87061" y="80991"/>
                </a:moveTo>
                <a:lnTo>
                  <a:pt x="54439" y="80991"/>
                </a:lnTo>
                <a:lnTo>
                  <a:pt x="59074" y="80249"/>
                </a:lnTo>
                <a:lnTo>
                  <a:pt x="67529" y="77283"/>
                </a:lnTo>
                <a:lnTo>
                  <a:pt x="83661" y="57035"/>
                </a:lnTo>
                <a:lnTo>
                  <a:pt x="83661" y="42349"/>
                </a:lnTo>
                <a:lnTo>
                  <a:pt x="54439" y="18245"/>
                </a:lnTo>
                <a:lnTo>
                  <a:pt x="87061" y="18245"/>
                </a:lnTo>
                <a:lnTo>
                  <a:pt x="89298" y="20173"/>
                </a:lnTo>
                <a:lnTo>
                  <a:pt x="92672" y="24475"/>
                </a:lnTo>
                <a:lnTo>
                  <a:pt x="97567" y="34265"/>
                </a:lnTo>
                <a:lnTo>
                  <a:pt x="98791" y="39383"/>
                </a:lnTo>
                <a:lnTo>
                  <a:pt x="98791" y="59853"/>
                </a:lnTo>
                <a:lnTo>
                  <a:pt x="97567" y="64971"/>
                </a:lnTo>
                <a:lnTo>
                  <a:pt x="92672" y="74761"/>
                </a:lnTo>
                <a:lnTo>
                  <a:pt x="89298" y="79063"/>
                </a:lnTo>
                <a:lnTo>
                  <a:pt x="87061" y="80991"/>
                </a:lnTo>
                <a:close/>
              </a:path>
              <a:path w="946150" h="204470">
                <a:moveTo>
                  <a:pt x="158867" y="204036"/>
                </a:moveTo>
                <a:lnTo>
                  <a:pt x="30928" y="204036"/>
                </a:lnTo>
                <a:lnTo>
                  <a:pt x="30928" y="151747"/>
                </a:lnTo>
                <a:lnTo>
                  <a:pt x="138174" y="151747"/>
                </a:lnTo>
                <a:lnTo>
                  <a:pt x="138174" y="126159"/>
                </a:lnTo>
                <a:lnTo>
                  <a:pt x="29815" y="126159"/>
                </a:lnTo>
                <a:lnTo>
                  <a:pt x="29815" y="112587"/>
                </a:lnTo>
                <a:lnTo>
                  <a:pt x="153527" y="112587"/>
                </a:lnTo>
                <a:lnTo>
                  <a:pt x="153527" y="164875"/>
                </a:lnTo>
                <a:lnTo>
                  <a:pt x="46280" y="164875"/>
                </a:lnTo>
                <a:lnTo>
                  <a:pt x="46280" y="190685"/>
                </a:lnTo>
                <a:lnTo>
                  <a:pt x="158867" y="190685"/>
                </a:lnTo>
                <a:lnTo>
                  <a:pt x="158867" y="204036"/>
                </a:lnTo>
                <a:close/>
              </a:path>
              <a:path w="946150" h="204470">
                <a:moveTo>
                  <a:pt x="153527" y="100571"/>
                </a:moveTo>
                <a:lnTo>
                  <a:pt x="137952" y="100571"/>
                </a:lnTo>
                <a:lnTo>
                  <a:pt x="137952" y="0"/>
                </a:lnTo>
                <a:lnTo>
                  <a:pt x="153527" y="0"/>
                </a:lnTo>
                <a:lnTo>
                  <a:pt x="153527" y="41608"/>
                </a:lnTo>
                <a:lnTo>
                  <a:pt x="184678" y="41608"/>
                </a:lnTo>
                <a:lnTo>
                  <a:pt x="184678" y="55403"/>
                </a:lnTo>
                <a:lnTo>
                  <a:pt x="153527" y="55403"/>
                </a:lnTo>
                <a:lnTo>
                  <a:pt x="153527" y="100571"/>
                </a:lnTo>
                <a:close/>
              </a:path>
              <a:path w="946150" h="204470">
                <a:moveTo>
                  <a:pt x="438777" y="130387"/>
                </a:moveTo>
                <a:lnTo>
                  <a:pt x="251874" y="130387"/>
                </a:lnTo>
                <a:lnTo>
                  <a:pt x="251874" y="116814"/>
                </a:lnTo>
                <a:lnTo>
                  <a:pt x="438777" y="116814"/>
                </a:lnTo>
                <a:lnTo>
                  <a:pt x="438777" y="130387"/>
                </a:lnTo>
                <a:close/>
              </a:path>
              <a:path w="946150" h="204470">
                <a:moveTo>
                  <a:pt x="353336" y="203368"/>
                </a:moveTo>
                <a:lnTo>
                  <a:pt x="337538" y="203368"/>
                </a:lnTo>
                <a:lnTo>
                  <a:pt x="337538" y="130387"/>
                </a:lnTo>
                <a:lnTo>
                  <a:pt x="353336" y="130387"/>
                </a:lnTo>
                <a:lnTo>
                  <a:pt x="353336" y="203368"/>
                </a:lnTo>
                <a:close/>
              </a:path>
              <a:path w="946150" h="204470">
                <a:moveTo>
                  <a:pt x="271677" y="95009"/>
                </a:moveTo>
                <a:lnTo>
                  <a:pt x="264779" y="82548"/>
                </a:lnTo>
                <a:lnTo>
                  <a:pt x="271581" y="79927"/>
                </a:lnTo>
                <a:lnTo>
                  <a:pt x="277379" y="77598"/>
                </a:lnTo>
                <a:lnTo>
                  <a:pt x="318254" y="58518"/>
                </a:lnTo>
                <a:lnTo>
                  <a:pt x="337316" y="29815"/>
                </a:lnTo>
                <a:lnTo>
                  <a:pt x="337316" y="7120"/>
                </a:lnTo>
                <a:lnTo>
                  <a:pt x="353113" y="7120"/>
                </a:lnTo>
                <a:lnTo>
                  <a:pt x="353113" y="29815"/>
                </a:lnTo>
                <a:lnTo>
                  <a:pt x="353521" y="34043"/>
                </a:lnTo>
                <a:lnTo>
                  <a:pt x="366425" y="54958"/>
                </a:lnTo>
                <a:lnTo>
                  <a:pt x="345103" y="54958"/>
                </a:lnTo>
                <a:lnTo>
                  <a:pt x="312988" y="76838"/>
                </a:lnTo>
                <a:lnTo>
                  <a:pt x="278387" y="92318"/>
                </a:lnTo>
                <a:lnTo>
                  <a:pt x="271677" y="95009"/>
                </a:lnTo>
                <a:close/>
              </a:path>
              <a:path w="946150" h="204470">
                <a:moveTo>
                  <a:pt x="418307" y="94564"/>
                </a:moveTo>
                <a:lnTo>
                  <a:pt x="377440" y="76615"/>
                </a:lnTo>
                <a:lnTo>
                  <a:pt x="345326" y="54958"/>
                </a:lnTo>
                <a:lnTo>
                  <a:pt x="366425" y="54958"/>
                </a:lnTo>
                <a:lnTo>
                  <a:pt x="368318" y="56330"/>
                </a:lnTo>
                <a:lnTo>
                  <a:pt x="371952" y="58518"/>
                </a:lnTo>
                <a:lnTo>
                  <a:pt x="412438" y="77403"/>
                </a:lnTo>
                <a:lnTo>
                  <a:pt x="424982" y="82326"/>
                </a:lnTo>
                <a:lnTo>
                  <a:pt x="418307" y="94564"/>
                </a:lnTo>
                <a:close/>
              </a:path>
              <a:path w="946150" h="204470">
                <a:moveTo>
                  <a:pt x="576878" y="103686"/>
                </a:moveTo>
                <a:lnTo>
                  <a:pt x="569165" y="103686"/>
                </a:lnTo>
                <a:lnTo>
                  <a:pt x="561451" y="103686"/>
                </a:lnTo>
                <a:lnTo>
                  <a:pt x="554517" y="102426"/>
                </a:lnTo>
                <a:lnTo>
                  <a:pt x="520696" y="71497"/>
                </a:lnTo>
                <a:lnTo>
                  <a:pt x="519546" y="66454"/>
                </a:lnTo>
                <a:lnTo>
                  <a:pt x="519546" y="43907"/>
                </a:lnTo>
                <a:lnTo>
                  <a:pt x="542205" y="12979"/>
                </a:lnTo>
                <a:lnTo>
                  <a:pt x="561451" y="6675"/>
                </a:lnTo>
                <a:lnTo>
                  <a:pt x="576878" y="6675"/>
                </a:lnTo>
                <a:lnTo>
                  <a:pt x="583813" y="7935"/>
                </a:lnTo>
                <a:lnTo>
                  <a:pt x="596125" y="12979"/>
                </a:lnTo>
                <a:lnTo>
                  <a:pt x="601317" y="16242"/>
                </a:lnTo>
                <a:lnTo>
                  <a:pt x="606014" y="20692"/>
                </a:lnTo>
                <a:lnTo>
                  <a:pt x="564121" y="20692"/>
                </a:lnTo>
                <a:lnTo>
                  <a:pt x="559486" y="21508"/>
                </a:lnTo>
                <a:lnTo>
                  <a:pt x="534677" y="46429"/>
                </a:lnTo>
                <a:lnTo>
                  <a:pt x="534677" y="63932"/>
                </a:lnTo>
                <a:lnTo>
                  <a:pt x="564121" y="89669"/>
                </a:lnTo>
                <a:lnTo>
                  <a:pt x="606014" y="89669"/>
                </a:lnTo>
                <a:lnTo>
                  <a:pt x="601317" y="94119"/>
                </a:lnTo>
                <a:lnTo>
                  <a:pt x="596125" y="97382"/>
                </a:lnTo>
                <a:lnTo>
                  <a:pt x="583813" y="102426"/>
                </a:lnTo>
                <a:lnTo>
                  <a:pt x="576878" y="103686"/>
                </a:lnTo>
                <a:lnTo>
                  <a:pt x="569165" y="103686"/>
                </a:lnTo>
                <a:lnTo>
                  <a:pt x="576878" y="103686"/>
                </a:lnTo>
                <a:close/>
              </a:path>
              <a:path w="946150" h="204470">
                <a:moveTo>
                  <a:pt x="606014" y="89669"/>
                </a:moveTo>
                <a:lnTo>
                  <a:pt x="574208" y="89669"/>
                </a:lnTo>
                <a:lnTo>
                  <a:pt x="578844" y="88853"/>
                </a:lnTo>
                <a:lnTo>
                  <a:pt x="587299" y="85589"/>
                </a:lnTo>
                <a:lnTo>
                  <a:pt x="603653" y="63932"/>
                </a:lnTo>
                <a:lnTo>
                  <a:pt x="603653" y="46429"/>
                </a:lnTo>
                <a:lnTo>
                  <a:pt x="574208" y="20692"/>
                </a:lnTo>
                <a:lnTo>
                  <a:pt x="569165" y="20692"/>
                </a:lnTo>
                <a:lnTo>
                  <a:pt x="606014" y="20692"/>
                </a:lnTo>
                <a:lnTo>
                  <a:pt x="609772" y="24252"/>
                </a:lnTo>
                <a:lnTo>
                  <a:pt x="613035" y="28777"/>
                </a:lnTo>
                <a:lnTo>
                  <a:pt x="617634" y="38864"/>
                </a:lnTo>
                <a:lnTo>
                  <a:pt x="618783" y="43907"/>
                </a:lnTo>
                <a:lnTo>
                  <a:pt x="618783" y="66454"/>
                </a:lnTo>
                <a:lnTo>
                  <a:pt x="617634" y="71497"/>
                </a:lnTo>
                <a:lnTo>
                  <a:pt x="613035" y="81584"/>
                </a:lnTo>
                <a:lnTo>
                  <a:pt x="609772" y="86109"/>
                </a:lnTo>
                <a:lnTo>
                  <a:pt x="606014" y="89669"/>
                </a:lnTo>
                <a:close/>
              </a:path>
              <a:path w="946150" h="204470">
                <a:moveTo>
                  <a:pt x="537792" y="203813"/>
                </a:moveTo>
                <a:lnTo>
                  <a:pt x="529114" y="192688"/>
                </a:lnTo>
                <a:lnTo>
                  <a:pt x="535873" y="187556"/>
                </a:lnTo>
                <a:lnTo>
                  <a:pt x="541908" y="182842"/>
                </a:lnTo>
                <a:lnTo>
                  <a:pt x="568126" y="155011"/>
                </a:lnTo>
                <a:lnTo>
                  <a:pt x="569610" y="122599"/>
                </a:lnTo>
                <a:lnTo>
                  <a:pt x="584963" y="122599"/>
                </a:lnTo>
                <a:lnTo>
                  <a:pt x="589301" y="161426"/>
                </a:lnTo>
                <a:lnTo>
                  <a:pt x="595058" y="168213"/>
                </a:lnTo>
                <a:lnTo>
                  <a:pt x="577175" y="168213"/>
                </a:lnTo>
                <a:lnTo>
                  <a:pt x="561377" y="184678"/>
                </a:lnTo>
                <a:lnTo>
                  <a:pt x="558559" y="187200"/>
                </a:lnTo>
                <a:lnTo>
                  <a:pt x="555221" y="190018"/>
                </a:lnTo>
                <a:lnTo>
                  <a:pt x="547508" y="196248"/>
                </a:lnTo>
                <a:lnTo>
                  <a:pt x="542983" y="199808"/>
                </a:lnTo>
                <a:lnTo>
                  <a:pt x="537792" y="203813"/>
                </a:lnTo>
                <a:close/>
              </a:path>
              <a:path w="946150" h="204470">
                <a:moveTo>
                  <a:pt x="634758" y="184900"/>
                </a:moveTo>
                <a:lnTo>
                  <a:pt x="613443" y="184900"/>
                </a:lnTo>
                <a:lnTo>
                  <a:pt x="616261" y="182675"/>
                </a:lnTo>
                <a:lnTo>
                  <a:pt x="618820" y="180561"/>
                </a:lnTo>
                <a:lnTo>
                  <a:pt x="641812" y="147408"/>
                </a:lnTo>
                <a:lnTo>
                  <a:pt x="641924" y="122599"/>
                </a:lnTo>
                <a:lnTo>
                  <a:pt x="657276" y="122599"/>
                </a:lnTo>
                <a:lnTo>
                  <a:pt x="662913" y="162650"/>
                </a:lnTo>
                <a:lnTo>
                  <a:pt x="667893" y="168213"/>
                </a:lnTo>
                <a:lnTo>
                  <a:pt x="649711" y="168213"/>
                </a:lnTo>
                <a:lnTo>
                  <a:pt x="649118" y="169696"/>
                </a:lnTo>
                <a:lnTo>
                  <a:pt x="646040" y="173367"/>
                </a:lnTo>
                <a:lnTo>
                  <a:pt x="640477" y="179226"/>
                </a:lnTo>
                <a:lnTo>
                  <a:pt x="635659" y="184059"/>
                </a:lnTo>
                <a:lnTo>
                  <a:pt x="634758" y="184900"/>
                </a:lnTo>
                <a:close/>
              </a:path>
              <a:path w="946150" h="204470">
                <a:moveTo>
                  <a:pt x="613443" y="203813"/>
                </a:moveTo>
                <a:lnTo>
                  <a:pt x="580846" y="173367"/>
                </a:lnTo>
                <a:lnTo>
                  <a:pt x="577175" y="168213"/>
                </a:lnTo>
                <a:lnTo>
                  <a:pt x="595058" y="168213"/>
                </a:lnTo>
                <a:lnTo>
                  <a:pt x="596088" y="169325"/>
                </a:lnTo>
                <a:lnTo>
                  <a:pt x="601428" y="174665"/>
                </a:lnTo>
                <a:lnTo>
                  <a:pt x="603467" y="176556"/>
                </a:lnTo>
                <a:lnTo>
                  <a:pt x="608066" y="180561"/>
                </a:lnTo>
                <a:lnTo>
                  <a:pt x="610625" y="182675"/>
                </a:lnTo>
                <a:lnTo>
                  <a:pt x="613443" y="184900"/>
                </a:lnTo>
                <a:lnTo>
                  <a:pt x="634758" y="184900"/>
                </a:lnTo>
                <a:lnTo>
                  <a:pt x="629547" y="189768"/>
                </a:lnTo>
                <a:lnTo>
                  <a:pt x="622142" y="196352"/>
                </a:lnTo>
                <a:lnTo>
                  <a:pt x="613443" y="203813"/>
                </a:lnTo>
                <a:close/>
              </a:path>
              <a:path w="946150" h="204470">
                <a:moveTo>
                  <a:pt x="689094" y="203813"/>
                </a:moveTo>
                <a:lnTo>
                  <a:pt x="665509" y="184678"/>
                </a:lnTo>
                <a:lnTo>
                  <a:pt x="660317" y="180228"/>
                </a:lnTo>
                <a:lnTo>
                  <a:pt x="656609" y="176742"/>
                </a:lnTo>
                <a:lnTo>
                  <a:pt x="652159" y="171698"/>
                </a:lnTo>
                <a:lnTo>
                  <a:pt x="650601" y="169696"/>
                </a:lnTo>
                <a:lnTo>
                  <a:pt x="649711" y="168213"/>
                </a:lnTo>
                <a:lnTo>
                  <a:pt x="667893" y="168213"/>
                </a:lnTo>
                <a:lnTo>
                  <a:pt x="670923" y="171105"/>
                </a:lnTo>
                <a:lnTo>
                  <a:pt x="679582" y="178545"/>
                </a:lnTo>
                <a:lnTo>
                  <a:pt x="684867" y="182842"/>
                </a:lnTo>
                <a:lnTo>
                  <a:pt x="690930" y="187556"/>
                </a:lnTo>
                <a:lnTo>
                  <a:pt x="697772" y="192688"/>
                </a:lnTo>
                <a:lnTo>
                  <a:pt x="689094" y="203813"/>
                </a:lnTo>
                <a:close/>
              </a:path>
              <a:path w="946150" h="204470">
                <a:moveTo>
                  <a:pt x="677969" y="109694"/>
                </a:moveTo>
                <a:lnTo>
                  <a:pt x="662394" y="109694"/>
                </a:lnTo>
                <a:lnTo>
                  <a:pt x="662394" y="0"/>
                </a:lnTo>
                <a:lnTo>
                  <a:pt x="677969" y="0"/>
                </a:lnTo>
                <a:lnTo>
                  <a:pt x="677969" y="109694"/>
                </a:lnTo>
                <a:close/>
              </a:path>
              <a:path w="946150" h="204470">
                <a:moveTo>
                  <a:pt x="814216" y="82548"/>
                </a:moveTo>
                <a:lnTo>
                  <a:pt x="797602" y="82548"/>
                </a:lnTo>
                <a:lnTo>
                  <a:pt x="789592" y="81770"/>
                </a:lnTo>
                <a:lnTo>
                  <a:pt x="750765" y="66751"/>
                </a:lnTo>
                <a:lnTo>
                  <a:pt x="742050" y="52733"/>
                </a:lnTo>
                <a:lnTo>
                  <a:pt x="742050" y="33598"/>
                </a:lnTo>
                <a:lnTo>
                  <a:pt x="774165" y="7676"/>
                </a:lnTo>
                <a:lnTo>
                  <a:pt x="797602" y="3782"/>
                </a:lnTo>
                <a:lnTo>
                  <a:pt x="814216" y="3782"/>
                </a:lnTo>
                <a:lnTo>
                  <a:pt x="856158" y="15871"/>
                </a:lnTo>
                <a:lnTo>
                  <a:pt x="857759" y="17132"/>
                </a:lnTo>
                <a:lnTo>
                  <a:pt x="799827" y="17132"/>
                </a:lnTo>
                <a:lnTo>
                  <a:pt x="793894" y="17689"/>
                </a:lnTo>
                <a:lnTo>
                  <a:pt x="758590" y="33709"/>
                </a:lnTo>
                <a:lnTo>
                  <a:pt x="757181" y="36935"/>
                </a:lnTo>
                <a:lnTo>
                  <a:pt x="757181" y="49395"/>
                </a:lnTo>
                <a:lnTo>
                  <a:pt x="793894" y="68642"/>
                </a:lnTo>
                <a:lnTo>
                  <a:pt x="799827" y="69198"/>
                </a:lnTo>
                <a:lnTo>
                  <a:pt x="857759" y="69198"/>
                </a:lnTo>
                <a:lnTo>
                  <a:pt x="856158" y="70459"/>
                </a:lnTo>
                <a:lnTo>
                  <a:pt x="844439" y="76393"/>
                </a:lnTo>
                <a:lnTo>
                  <a:pt x="837653" y="78655"/>
                </a:lnTo>
                <a:lnTo>
                  <a:pt x="822226" y="81770"/>
                </a:lnTo>
                <a:lnTo>
                  <a:pt x="814216" y="82548"/>
                </a:lnTo>
                <a:close/>
              </a:path>
              <a:path w="946150" h="204470">
                <a:moveTo>
                  <a:pt x="857759" y="69198"/>
                </a:moveTo>
                <a:lnTo>
                  <a:pt x="811842" y="69198"/>
                </a:lnTo>
                <a:lnTo>
                  <a:pt x="817739" y="68642"/>
                </a:lnTo>
                <a:lnTo>
                  <a:pt x="829457" y="66417"/>
                </a:lnTo>
                <a:lnTo>
                  <a:pt x="854637" y="49395"/>
                </a:lnTo>
                <a:lnTo>
                  <a:pt x="854637" y="36935"/>
                </a:lnTo>
                <a:lnTo>
                  <a:pt x="817739" y="17689"/>
                </a:lnTo>
                <a:lnTo>
                  <a:pt x="805909" y="17132"/>
                </a:lnTo>
                <a:lnTo>
                  <a:pt x="857759" y="17132"/>
                </a:lnTo>
                <a:lnTo>
                  <a:pt x="860867" y="19580"/>
                </a:lnTo>
                <a:lnTo>
                  <a:pt x="867988" y="28480"/>
                </a:lnTo>
                <a:lnTo>
                  <a:pt x="869768" y="33598"/>
                </a:lnTo>
                <a:lnTo>
                  <a:pt x="869768" y="52733"/>
                </a:lnTo>
                <a:lnTo>
                  <a:pt x="867988" y="57851"/>
                </a:lnTo>
                <a:lnTo>
                  <a:pt x="860867" y="66751"/>
                </a:lnTo>
                <a:lnTo>
                  <a:pt x="857759" y="69198"/>
                </a:lnTo>
                <a:close/>
              </a:path>
              <a:path w="946150" h="204470">
                <a:moveTo>
                  <a:pt x="899361" y="112587"/>
                </a:moveTo>
                <a:lnTo>
                  <a:pt x="712457" y="112587"/>
                </a:lnTo>
                <a:lnTo>
                  <a:pt x="712457" y="99014"/>
                </a:lnTo>
                <a:lnTo>
                  <a:pt x="899361" y="99014"/>
                </a:lnTo>
                <a:lnTo>
                  <a:pt x="899361" y="112587"/>
                </a:lnTo>
                <a:close/>
              </a:path>
              <a:path w="946150" h="204470">
                <a:moveTo>
                  <a:pt x="871993" y="202923"/>
                </a:moveTo>
                <a:lnTo>
                  <a:pt x="739825" y="202923"/>
                </a:lnTo>
                <a:lnTo>
                  <a:pt x="739825" y="134169"/>
                </a:lnTo>
                <a:lnTo>
                  <a:pt x="871993" y="134169"/>
                </a:lnTo>
                <a:lnTo>
                  <a:pt x="871993" y="148187"/>
                </a:lnTo>
                <a:lnTo>
                  <a:pt x="754956" y="148187"/>
                </a:lnTo>
                <a:lnTo>
                  <a:pt x="754956" y="188905"/>
                </a:lnTo>
                <a:lnTo>
                  <a:pt x="871993" y="188905"/>
                </a:lnTo>
                <a:lnTo>
                  <a:pt x="871993" y="202923"/>
                </a:lnTo>
                <a:close/>
              </a:path>
              <a:path w="946150" h="204470">
                <a:moveTo>
                  <a:pt x="871993" y="188905"/>
                </a:moveTo>
                <a:lnTo>
                  <a:pt x="856862" y="188905"/>
                </a:lnTo>
                <a:lnTo>
                  <a:pt x="856862" y="148187"/>
                </a:lnTo>
                <a:lnTo>
                  <a:pt x="871993" y="148187"/>
                </a:lnTo>
                <a:lnTo>
                  <a:pt x="871993" y="188905"/>
                </a:lnTo>
                <a:close/>
              </a:path>
              <a:path w="946150" h="204470">
                <a:moveTo>
                  <a:pt x="945642" y="185345"/>
                </a:moveTo>
                <a:lnTo>
                  <a:pt x="923169" y="185345"/>
                </a:lnTo>
                <a:lnTo>
                  <a:pt x="923169" y="163095"/>
                </a:lnTo>
                <a:lnTo>
                  <a:pt x="945642" y="163095"/>
                </a:lnTo>
                <a:lnTo>
                  <a:pt x="945642" y="185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468" y="1325880"/>
            <a:ext cx="4509515" cy="27889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2906" y="1860356"/>
            <a:ext cx="1892396" cy="21516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282" y="1147779"/>
            <a:ext cx="2599456" cy="29542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1627" y="2466456"/>
            <a:ext cx="4343946" cy="20492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3495" y="2770632"/>
            <a:ext cx="3598164" cy="393953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7468" y="1147779"/>
            <a:ext cx="4509770" cy="457200"/>
            <a:chOff x="1077468" y="1147779"/>
            <a:chExt cx="4509770" cy="457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8" y="1325880"/>
              <a:ext cx="4509515" cy="27889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82" y="1147779"/>
              <a:ext cx="2599456" cy="29542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7760" y="1924812"/>
            <a:ext cx="4351019" cy="304190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47944" y="2011680"/>
            <a:ext cx="3803903" cy="19431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84520" y="4096511"/>
            <a:ext cx="3729227" cy="199034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736" y="2450591"/>
            <a:ext cx="6617207" cy="1639823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10283" y="5789676"/>
            <a:ext cx="7672070" cy="0"/>
          </a:xfrm>
          <a:custGeom>
            <a:avLst/>
            <a:gdLst/>
            <a:ahLst/>
            <a:cxnLst/>
            <a:rect l="l" t="t" r="r" b="b"/>
            <a:pathLst>
              <a:path w="7672070" h="0">
                <a:moveTo>
                  <a:pt x="0" y="0"/>
                </a:moveTo>
                <a:lnTo>
                  <a:pt x="7671816" y="0"/>
                </a:lnTo>
              </a:path>
            </a:pathLst>
          </a:custGeom>
          <a:ln w="7620">
            <a:solidFill>
              <a:srgbClr val="497EB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078736" y="1783079"/>
            <a:ext cx="2735580" cy="582295"/>
            <a:chOff x="2078736" y="1783079"/>
            <a:chExt cx="2735580" cy="58229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8736" y="1783079"/>
              <a:ext cx="2735579" cy="58216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492898" y="1882292"/>
              <a:ext cx="1777364" cy="320675"/>
            </a:xfrm>
            <a:custGeom>
              <a:avLst/>
              <a:gdLst/>
              <a:ahLst/>
              <a:cxnLst/>
              <a:rect l="l" t="t" r="r" b="b"/>
              <a:pathLst>
                <a:path w="1777364" h="320675">
                  <a:moveTo>
                    <a:pt x="59938" y="234848"/>
                  </a:moveTo>
                  <a:lnTo>
                    <a:pt x="0" y="234848"/>
                  </a:lnTo>
                  <a:lnTo>
                    <a:pt x="0" y="29093"/>
                  </a:lnTo>
                  <a:lnTo>
                    <a:pt x="145816" y="29093"/>
                  </a:lnTo>
                  <a:lnTo>
                    <a:pt x="145816" y="51526"/>
                  </a:lnTo>
                  <a:lnTo>
                    <a:pt x="24886" y="51526"/>
                  </a:lnTo>
                  <a:lnTo>
                    <a:pt x="24886" y="212415"/>
                  </a:lnTo>
                  <a:lnTo>
                    <a:pt x="176511" y="212415"/>
                  </a:lnTo>
                  <a:lnTo>
                    <a:pt x="178414" y="225734"/>
                  </a:lnTo>
                  <a:lnTo>
                    <a:pt x="135070" y="231518"/>
                  </a:lnTo>
                  <a:lnTo>
                    <a:pt x="89864" y="234322"/>
                  </a:lnTo>
                  <a:lnTo>
                    <a:pt x="74868" y="234716"/>
                  </a:lnTo>
                  <a:lnTo>
                    <a:pt x="59938" y="234848"/>
                  </a:lnTo>
                  <a:close/>
                </a:path>
                <a:path w="1777364" h="320675">
                  <a:moveTo>
                    <a:pt x="176511" y="212415"/>
                  </a:moveTo>
                  <a:lnTo>
                    <a:pt x="66248" y="212415"/>
                  </a:lnTo>
                  <a:lnTo>
                    <a:pt x="79688" y="212294"/>
                  </a:lnTo>
                  <a:lnTo>
                    <a:pt x="93019" y="211933"/>
                  </a:lnTo>
                  <a:lnTo>
                    <a:pt x="132638" y="209337"/>
                  </a:lnTo>
                  <a:lnTo>
                    <a:pt x="175259" y="203652"/>
                  </a:lnTo>
                  <a:lnTo>
                    <a:pt x="176511" y="212415"/>
                  </a:lnTo>
                  <a:close/>
                </a:path>
                <a:path w="1777364" h="320675">
                  <a:moveTo>
                    <a:pt x="230642" y="320375"/>
                  </a:moveTo>
                  <a:lnTo>
                    <a:pt x="205755" y="320375"/>
                  </a:lnTo>
                  <a:lnTo>
                    <a:pt x="205755" y="0"/>
                  </a:lnTo>
                  <a:lnTo>
                    <a:pt x="230642" y="0"/>
                  </a:lnTo>
                  <a:lnTo>
                    <a:pt x="230642" y="118826"/>
                  </a:lnTo>
                  <a:lnTo>
                    <a:pt x="283921" y="118826"/>
                  </a:lnTo>
                  <a:lnTo>
                    <a:pt x="283921" y="140909"/>
                  </a:lnTo>
                  <a:lnTo>
                    <a:pt x="230642" y="140909"/>
                  </a:lnTo>
                  <a:lnTo>
                    <a:pt x="230642" y="320375"/>
                  </a:lnTo>
                  <a:close/>
                </a:path>
                <a:path w="1777364" h="320675">
                  <a:moveTo>
                    <a:pt x="430789" y="130042"/>
                  </a:moveTo>
                  <a:lnTo>
                    <a:pt x="384082" y="124314"/>
                  </a:lnTo>
                  <a:lnTo>
                    <a:pt x="348110" y="107784"/>
                  </a:lnTo>
                  <a:lnTo>
                    <a:pt x="330189" y="73959"/>
                  </a:lnTo>
                  <a:lnTo>
                    <a:pt x="330189" y="62042"/>
                  </a:lnTo>
                  <a:lnTo>
                    <a:pt x="348110" y="28216"/>
                  </a:lnTo>
                  <a:lnTo>
                    <a:pt x="384082" y="11687"/>
                  </a:lnTo>
                  <a:lnTo>
                    <a:pt x="430789" y="5958"/>
                  </a:lnTo>
                  <a:lnTo>
                    <a:pt x="440515" y="6188"/>
                  </a:lnTo>
                  <a:lnTo>
                    <a:pt x="485776" y="14152"/>
                  </a:lnTo>
                  <a:lnTo>
                    <a:pt x="511464" y="26990"/>
                  </a:lnTo>
                  <a:lnTo>
                    <a:pt x="430789" y="26990"/>
                  </a:lnTo>
                  <a:lnTo>
                    <a:pt x="423647" y="27154"/>
                  </a:lnTo>
                  <a:lnTo>
                    <a:pt x="383819" y="34745"/>
                  </a:lnTo>
                  <a:lnTo>
                    <a:pt x="354025" y="58186"/>
                  </a:lnTo>
                  <a:lnTo>
                    <a:pt x="354025" y="77815"/>
                  </a:lnTo>
                  <a:lnTo>
                    <a:pt x="389778" y="103228"/>
                  </a:lnTo>
                  <a:lnTo>
                    <a:pt x="430789" y="109011"/>
                  </a:lnTo>
                  <a:lnTo>
                    <a:pt x="511464" y="109011"/>
                  </a:lnTo>
                  <a:lnTo>
                    <a:pt x="507301" y="111947"/>
                  </a:lnTo>
                  <a:lnTo>
                    <a:pt x="468645" y="126362"/>
                  </a:lnTo>
                  <a:lnTo>
                    <a:pt x="440515" y="129812"/>
                  </a:lnTo>
                  <a:lnTo>
                    <a:pt x="430789" y="130042"/>
                  </a:lnTo>
                  <a:close/>
                </a:path>
                <a:path w="1777364" h="320675">
                  <a:moveTo>
                    <a:pt x="511464" y="109011"/>
                  </a:moveTo>
                  <a:lnTo>
                    <a:pt x="430789" y="109011"/>
                  </a:lnTo>
                  <a:lnTo>
                    <a:pt x="437788" y="108847"/>
                  </a:lnTo>
                  <a:lnTo>
                    <a:pt x="444766" y="108354"/>
                  </a:lnTo>
                  <a:lnTo>
                    <a:pt x="483367" y="99021"/>
                  </a:lnTo>
                  <a:lnTo>
                    <a:pt x="507552" y="77815"/>
                  </a:lnTo>
                  <a:lnTo>
                    <a:pt x="507552" y="58186"/>
                  </a:lnTo>
                  <a:lnTo>
                    <a:pt x="471756" y="32773"/>
                  </a:lnTo>
                  <a:lnTo>
                    <a:pt x="430789" y="26990"/>
                  </a:lnTo>
                  <a:lnTo>
                    <a:pt x="511464" y="26990"/>
                  </a:lnTo>
                  <a:lnTo>
                    <a:pt x="531388" y="62042"/>
                  </a:lnTo>
                  <a:lnTo>
                    <a:pt x="531388" y="73959"/>
                  </a:lnTo>
                  <a:lnTo>
                    <a:pt x="513205" y="107784"/>
                  </a:lnTo>
                  <a:lnTo>
                    <a:pt x="511464" y="109011"/>
                  </a:lnTo>
                  <a:close/>
                </a:path>
                <a:path w="1777364" h="320675">
                  <a:moveTo>
                    <a:pt x="578007" y="177363"/>
                  </a:moveTo>
                  <a:lnTo>
                    <a:pt x="283570" y="177363"/>
                  </a:lnTo>
                  <a:lnTo>
                    <a:pt x="283570" y="155981"/>
                  </a:lnTo>
                  <a:lnTo>
                    <a:pt x="578007" y="155981"/>
                  </a:lnTo>
                  <a:lnTo>
                    <a:pt x="578007" y="177363"/>
                  </a:lnTo>
                  <a:close/>
                </a:path>
                <a:path w="1777364" h="320675">
                  <a:moveTo>
                    <a:pt x="534893" y="319674"/>
                  </a:moveTo>
                  <a:lnTo>
                    <a:pt x="326684" y="319674"/>
                  </a:lnTo>
                  <a:lnTo>
                    <a:pt x="326684" y="211363"/>
                  </a:lnTo>
                  <a:lnTo>
                    <a:pt x="534893" y="211363"/>
                  </a:lnTo>
                  <a:lnTo>
                    <a:pt x="534893" y="233446"/>
                  </a:lnTo>
                  <a:lnTo>
                    <a:pt x="350520" y="233446"/>
                  </a:lnTo>
                  <a:lnTo>
                    <a:pt x="350520" y="297591"/>
                  </a:lnTo>
                  <a:lnTo>
                    <a:pt x="534893" y="297591"/>
                  </a:lnTo>
                  <a:lnTo>
                    <a:pt x="534893" y="319674"/>
                  </a:lnTo>
                  <a:close/>
                </a:path>
                <a:path w="1777364" h="320675">
                  <a:moveTo>
                    <a:pt x="534893" y="297591"/>
                  </a:moveTo>
                  <a:lnTo>
                    <a:pt x="511058" y="297591"/>
                  </a:lnTo>
                  <a:lnTo>
                    <a:pt x="511058" y="233446"/>
                  </a:lnTo>
                  <a:lnTo>
                    <a:pt x="534893" y="233446"/>
                  </a:lnTo>
                  <a:lnTo>
                    <a:pt x="534893" y="297591"/>
                  </a:lnTo>
                  <a:close/>
                </a:path>
                <a:path w="1777364" h="320675">
                  <a:moveTo>
                    <a:pt x="845804" y="320375"/>
                  </a:moveTo>
                  <a:lnTo>
                    <a:pt x="820917" y="320375"/>
                  </a:lnTo>
                  <a:lnTo>
                    <a:pt x="820917" y="0"/>
                  </a:lnTo>
                  <a:lnTo>
                    <a:pt x="845804" y="0"/>
                  </a:lnTo>
                  <a:lnTo>
                    <a:pt x="845804" y="320375"/>
                  </a:lnTo>
                  <a:close/>
                </a:path>
                <a:path w="1777364" h="320675">
                  <a:moveTo>
                    <a:pt x="600791" y="240807"/>
                  </a:moveTo>
                  <a:lnTo>
                    <a:pt x="584316" y="223631"/>
                  </a:lnTo>
                  <a:lnTo>
                    <a:pt x="592893" y="216007"/>
                  </a:lnTo>
                  <a:lnTo>
                    <a:pt x="601097" y="208559"/>
                  </a:lnTo>
                  <a:lnTo>
                    <a:pt x="630366" y="180167"/>
                  </a:lnTo>
                  <a:lnTo>
                    <a:pt x="659795" y="143830"/>
                  </a:lnTo>
                  <a:lnTo>
                    <a:pt x="668792" y="106558"/>
                  </a:lnTo>
                  <a:lnTo>
                    <a:pt x="668792" y="23134"/>
                  </a:lnTo>
                  <a:lnTo>
                    <a:pt x="694380" y="23134"/>
                  </a:lnTo>
                  <a:lnTo>
                    <a:pt x="694458" y="106558"/>
                  </a:lnTo>
                  <a:lnTo>
                    <a:pt x="706998" y="147802"/>
                  </a:lnTo>
                  <a:lnTo>
                    <a:pt x="711144" y="153177"/>
                  </a:lnTo>
                  <a:lnTo>
                    <a:pt x="681761" y="153177"/>
                  </a:lnTo>
                  <a:lnTo>
                    <a:pt x="656874" y="185775"/>
                  </a:lnTo>
                  <a:lnTo>
                    <a:pt x="627080" y="216270"/>
                  </a:lnTo>
                  <a:lnTo>
                    <a:pt x="605932" y="236367"/>
                  </a:lnTo>
                  <a:lnTo>
                    <a:pt x="600791" y="240807"/>
                  </a:lnTo>
                  <a:close/>
                </a:path>
                <a:path w="1777364" h="320675">
                  <a:moveTo>
                    <a:pt x="760277" y="235899"/>
                  </a:moveTo>
                  <a:lnTo>
                    <a:pt x="729256" y="205930"/>
                  </a:lnTo>
                  <a:lnTo>
                    <a:pt x="704545" y="180517"/>
                  </a:lnTo>
                  <a:lnTo>
                    <a:pt x="699170" y="174909"/>
                  </a:lnTo>
                  <a:lnTo>
                    <a:pt x="694321" y="169534"/>
                  </a:lnTo>
                  <a:lnTo>
                    <a:pt x="685675" y="159252"/>
                  </a:lnTo>
                  <a:lnTo>
                    <a:pt x="683046" y="155514"/>
                  </a:lnTo>
                  <a:lnTo>
                    <a:pt x="682111" y="153177"/>
                  </a:lnTo>
                  <a:lnTo>
                    <a:pt x="711144" y="153177"/>
                  </a:lnTo>
                  <a:lnTo>
                    <a:pt x="720964" y="164415"/>
                  </a:lnTo>
                  <a:lnTo>
                    <a:pt x="727109" y="171141"/>
                  </a:lnTo>
                  <a:lnTo>
                    <a:pt x="757605" y="201811"/>
                  </a:lnTo>
                  <a:lnTo>
                    <a:pt x="776401" y="219074"/>
                  </a:lnTo>
                  <a:lnTo>
                    <a:pt x="760277" y="235899"/>
                  </a:lnTo>
                  <a:close/>
                </a:path>
                <a:path w="1777364" h="320675">
                  <a:moveTo>
                    <a:pt x="901887" y="196641"/>
                  </a:moveTo>
                  <a:lnTo>
                    <a:pt x="891722" y="176311"/>
                  </a:lnTo>
                  <a:lnTo>
                    <a:pt x="905228" y="170341"/>
                  </a:lnTo>
                  <a:lnTo>
                    <a:pt x="917705" y="164700"/>
                  </a:lnTo>
                  <a:lnTo>
                    <a:pt x="957795" y="145115"/>
                  </a:lnTo>
                  <a:lnTo>
                    <a:pt x="989956" y="124566"/>
                  </a:lnTo>
                  <a:lnTo>
                    <a:pt x="1012243" y="81904"/>
                  </a:lnTo>
                  <a:lnTo>
                    <a:pt x="1012652" y="42763"/>
                  </a:lnTo>
                  <a:lnTo>
                    <a:pt x="902589" y="42763"/>
                  </a:lnTo>
                  <a:lnTo>
                    <a:pt x="902589" y="21031"/>
                  </a:lnTo>
                  <a:lnTo>
                    <a:pt x="1036838" y="21031"/>
                  </a:lnTo>
                  <a:lnTo>
                    <a:pt x="1036728" y="75701"/>
                  </a:lnTo>
                  <a:lnTo>
                    <a:pt x="1025154" y="122214"/>
                  </a:lnTo>
                  <a:lnTo>
                    <a:pt x="997141" y="148467"/>
                  </a:lnTo>
                  <a:lnTo>
                    <a:pt x="963853" y="167964"/>
                  </a:lnTo>
                  <a:lnTo>
                    <a:pt x="916281" y="190310"/>
                  </a:lnTo>
                  <a:lnTo>
                    <a:pt x="901887" y="196641"/>
                  </a:lnTo>
                  <a:close/>
                </a:path>
                <a:path w="1777364" h="320675">
                  <a:moveTo>
                    <a:pt x="1133932" y="229240"/>
                  </a:moveTo>
                  <a:lnTo>
                    <a:pt x="1109395" y="229240"/>
                  </a:lnTo>
                  <a:lnTo>
                    <a:pt x="1109395" y="0"/>
                  </a:lnTo>
                  <a:lnTo>
                    <a:pt x="1133932" y="0"/>
                  </a:lnTo>
                  <a:lnTo>
                    <a:pt x="1133932" y="93588"/>
                  </a:lnTo>
                  <a:lnTo>
                    <a:pt x="1183005" y="93588"/>
                  </a:lnTo>
                  <a:lnTo>
                    <a:pt x="1183005" y="115321"/>
                  </a:lnTo>
                  <a:lnTo>
                    <a:pt x="1133932" y="115321"/>
                  </a:lnTo>
                  <a:lnTo>
                    <a:pt x="1133932" y="229240"/>
                  </a:lnTo>
                  <a:close/>
                </a:path>
                <a:path w="1777364" h="320675">
                  <a:moveTo>
                    <a:pt x="1143746" y="316519"/>
                  </a:moveTo>
                  <a:lnTo>
                    <a:pt x="942197" y="316519"/>
                  </a:lnTo>
                  <a:lnTo>
                    <a:pt x="942197" y="212064"/>
                  </a:lnTo>
                  <a:lnTo>
                    <a:pt x="967084" y="212064"/>
                  </a:lnTo>
                  <a:lnTo>
                    <a:pt x="967084" y="294787"/>
                  </a:lnTo>
                  <a:lnTo>
                    <a:pt x="1143746" y="294787"/>
                  </a:lnTo>
                  <a:lnTo>
                    <a:pt x="1143746" y="316519"/>
                  </a:lnTo>
                  <a:close/>
                </a:path>
                <a:path w="1777364" h="320675">
                  <a:moveTo>
                    <a:pt x="1398224" y="120929"/>
                  </a:moveTo>
                  <a:lnTo>
                    <a:pt x="1373687" y="120929"/>
                  </a:lnTo>
                  <a:lnTo>
                    <a:pt x="1373687" y="6659"/>
                  </a:lnTo>
                  <a:lnTo>
                    <a:pt x="1398224" y="6659"/>
                  </a:lnTo>
                  <a:lnTo>
                    <a:pt x="1398224" y="120929"/>
                  </a:lnTo>
                  <a:close/>
                </a:path>
                <a:path w="1777364" h="320675">
                  <a:moveTo>
                    <a:pt x="1262222" y="239755"/>
                  </a:moveTo>
                  <a:lnTo>
                    <a:pt x="1219995" y="226249"/>
                  </a:lnTo>
                  <a:lnTo>
                    <a:pt x="1198033" y="186432"/>
                  </a:lnTo>
                  <a:lnTo>
                    <a:pt x="1193871" y="146517"/>
                  </a:lnTo>
                  <a:lnTo>
                    <a:pt x="1193871" y="119176"/>
                  </a:lnTo>
                  <a:lnTo>
                    <a:pt x="1198033" y="79261"/>
                  </a:lnTo>
                  <a:lnTo>
                    <a:pt x="1219995" y="39444"/>
                  </a:lnTo>
                  <a:lnTo>
                    <a:pt x="1262222" y="25938"/>
                  </a:lnTo>
                  <a:lnTo>
                    <a:pt x="1278598" y="27439"/>
                  </a:lnTo>
                  <a:lnTo>
                    <a:pt x="1292673" y="31941"/>
                  </a:lnTo>
                  <a:lnTo>
                    <a:pt x="1304449" y="39444"/>
                  </a:lnTo>
                  <a:lnTo>
                    <a:pt x="1312817" y="48722"/>
                  </a:lnTo>
                  <a:lnTo>
                    <a:pt x="1262222" y="48722"/>
                  </a:lnTo>
                  <a:lnTo>
                    <a:pt x="1251290" y="49883"/>
                  </a:lnTo>
                  <a:lnTo>
                    <a:pt x="1223621" y="77684"/>
                  </a:lnTo>
                  <a:lnTo>
                    <a:pt x="1217815" y="119176"/>
                  </a:lnTo>
                  <a:lnTo>
                    <a:pt x="1217815" y="146517"/>
                  </a:lnTo>
                  <a:lnTo>
                    <a:pt x="1218363" y="160669"/>
                  </a:lnTo>
                  <a:lnTo>
                    <a:pt x="1228222" y="198394"/>
                  </a:lnTo>
                  <a:lnTo>
                    <a:pt x="1262222" y="216971"/>
                  </a:lnTo>
                  <a:lnTo>
                    <a:pt x="1312817" y="216971"/>
                  </a:lnTo>
                  <a:lnTo>
                    <a:pt x="1304449" y="226249"/>
                  </a:lnTo>
                  <a:lnTo>
                    <a:pt x="1292673" y="233753"/>
                  </a:lnTo>
                  <a:lnTo>
                    <a:pt x="1278598" y="238255"/>
                  </a:lnTo>
                  <a:lnTo>
                    <a:pt x="1262222" y="239755"/>
                  </a:lnTo>
                  <a:close/>
                </a:path>
                <a:path w="1777364" h="320675">
                  <a:moveTo>
                    <a:pt x="1312817" y="216971"/>
                  </a:moveTo>
                  <a:lnTo>
                    <a:pt x="1262222" y="216971"/>
                  </a:lnTo>
                  <a:lnTo>
                    <a:pt x="1273154" y="215810"/>
                  </a:lnTo>
                  <a:lnTo>
                    <a:pt x="1282465" y="212327"/>
                  </a:lnTo>
                  <a:lnTo>
                    <a:pt x="1304109" y="175435"/>
                  </a:lnTo>
                  <a:lnTo>
                    <a:pt x="1306629" y="146517"/>
                  </a:lnTo>
                  <a:lnTo>
                    <a:pt x="1306629" y="119176"/>
                  </a:lnTo>
                  <a:lnTo>
                    <a:pt x="1300823" y="77684"/>
                  </a:lnTo>
                  <a:lnTo>
                    <a:pt x="1273154" y="49883"/>
                  </a:lnTo>
                  <a:lnTo>
                    <a:pt x="1262222" y="48722"/>
                  </a:lnTo>
                  <a:lnTo>
                    <a:pt x="1312817" y="48722"/>
                  </a:lnTo>
                  <a:lnTo>
                    <a:pt x="1329533" y="97893"/>
                  </a:lnTo>
                  <a:lnTo>
                    <a:pt x="1330574" y="119176"/>
                  </a:lnTo>
                  <a:lnTo>
                    <a:pt x="1330574" y="120929"/>
                  </a:lnTo>
                  <a:lnTo>
                    <a:pt x="1398224" y="120929"/>
                  </a:lnTo>
                  <a:lnTo>
                    <a:pt x="1398224" y="143012"/>
                  </a:lnTo>
                  <a:lnTo>
                    <a:pt x="1330574" y="143012"/>
                  </a:lnTo>
                  <a:lnTo>
                    <a:pt x="1330574" y="146517"/>
                  </a:lnTo>
                  <a:lnTo>
                    <a:pt x="1329533" y="167800"/>
                  </a:lnTo>
                  <a:lnTo>
                    <a:pt x="1326411" y="186432"/>
                  </a:lnTo>
                  <a:lnTo>
                    <a:pt x="1321208" y="202414"/>
                  </a:lnTo>
                  <a:lnTo>
                    <a:pt x="1313924" y="215745"/>
                  </a:lnTo>
                  <a:lnTo>
                    <a:pt x="1312817" y="216971"/>
                  </a:lnTo>
                  <a:close/>
                </a:path>
                <a:path w="1777364" h="320675">
                  <a:moveTo>
                    <a:pt x="1398224" y="304601"/>
                  </a:moveTo>
                  <a:lnTo>
                    <a:pt x="1373687" y="304601"/>
                  </a:lnTo>
                  <a:lnTo>
                    <a:pt x="1373687" y="143012"/>
                  </a:lnTo>
                  <a:lnTo>
                    <a:pt x="1398224" y="143012"/>
                  </a:lnTo>
                  <a:lnTo>
                    <a:pt x="1398224" y="304601"/>
                  </a:lnTo>
                  <a:close/>
                </a:path>
                <a:path w="1777364" h="320675">
                  <a:moveTo>
                    <a:pt x="1459915" y="320375"/>
                  </a:moveTo>
                  <a:lnTo>
                    <a:pt x="1435379" y="320375"/>
                  </a:lnTo>
                  <a:lnTo>
                    <a:pt x="1435379" y="0"/>
                  </a:lnTo>
                  <a:lnTo>
                    <a:pt x="1459915" y="0"/>
                  </a:lnTo>
                  <a:lnTo>
                    <a:pt x="1459915" y="320375"/>
                  </a:lnTo>
                  <a:close/>
                </a:path>
                <a:path w="1777364" h="320675">
                  <a:moveTo>
                    <a:pt x="1776785" y="187177"/>
                  </a:moveTo>
                  <a:lnTo>
                    <a:pt x="1482349" y="187177"/>
                  </a:lnTo>
                  <a:lnTo>
                    <a:pt x="1482349" y="165795"/>
                  </a:lnTo>
                  <a:lnTo>
                    <a:pt x="1776785" y="165795"/>
                  </a:lnTo>
                  <a:lnTo>
                    <a:pt x="1776785" y="187177"/>
                  </a:lnTo>
                  <a:close/>
                </a:path>
                <a:path w="1777364" h="320675">
                  <a:moveTo>
                    <a:pt x="1739630" y="316519"/>
                  </a:moveTo>
                  <a:lnTo>
                    <a:pt x="1525813" y="316519"/>
                  </a:lnTo>
                  <a:lnTo>
                    <a:pt x="1525813" y="220827"/>
                  </a:lnTo>
                  <a:lnTo>
                    <a:pt x="1550700" y="220827"/>
                  </a:lnTo>
                  <a:lnTo>
                    <a:pt x="1550700" y="294787"/>
                  </a:lnTo>
                  <a:lnTo>
                    <a:pt x="1739630" y="294787"/>
                  </a:lnTo>
                  <a:lnTo>
                    <a:pt x="1739630" y="316519"/>
                  </a:lnTo>
                  <a:close/>
                </a:path>
                <a:path w="1777364" h="320675">
                  <a:moveTo>
                    <a:pt x="1735074" y="121279"/>
                  </a:moveTo>
                  <a:lnTo>
                    <a:pt x="1527215" y="121279"/>
                  </a:lnTo>
                  <a:lnTo>
                    <a:pt x="1527215" y="12268"/>
                  </a:lnTo>
                  <a:lnTo>
                    <a:pt x="1552102" y="12268"/>
                  </a:lnTo>
                  <a:lnTo>
                    <a:pt x="1552102" y="99547"/>
                  </a:lnTo>
                  <a:lnTo>
                    <a:pt x="1735074" y="99547"/>
                  </a:lnTo>
                  <a:lnTo>
                    <a:pt x="1735074" y="1212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3892" y="5050536"/>
            <a:ext cx="649223" cy="656843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6705798" y="5285490"/>
            <a:ext cx="1816100" cy="328930"/>
          </a:xfrm>
          <a:custGeom>
            <a:avLst/>
            <a:gdLst/>
            <a:ahLst/>
            <a:cxnLst/>
            <a:rect l="l" t="t" r="r" b="b"/>
            <a:pathLst>
              <a:path w="1816100" h="328929">
                <a:moveTo>
                  <a:pt x="301447" y="212765"/>
                </a:moveTo>
                <a:lnTo>
                  <a:pt x="0" y="212765"/>
                </a:lnTo>
                <a:lnTo>
                  <a:pt x="0" y="184724"/>
                </a:lnTo>
                <a:lnTo>
                  <a:pt x="301447" y="184724"/>
                </a:lnTo>
                <a:lnTo>
                  <a:pt x="301447" y="212765"/>
                </a:lnTo>
                <a:close/>
              </a:path>
              <a:path w="1816100" h="328929">
                <a:moveTo>
                  <a:pt x="166847" y="327736"/>
                </a:moveTo>
                <a:lnTo>
                  <a:pt x="134950" y="327736"/>
                </a:lnTo>
                <a:lnTo>
                  <a:pt x="134950" y="212765"/>
                </a:lnTo>
                <a:lnTo>
                  <a:pt x="166847" y="212765"/>
                </a:lnTo>
                <a:lnTo>
                  <a:pt x="166847" y="327736"/>
                </a:lnTo>
                <a:close/>
              </a:path>
              <a:path w="1816100" h="328929">
                <a:moveTo>
                  <a:pt x="33129" y="157032"/>
                </a:moveTo>
                <a:lnTo>
                  <a:pt x="20330" y="132343"/>
                </a:lnTo>
                <a:lnTo>
                  <a:pt x="31038" y="128014"/>
                </a:lnTo>
                <a:lnTo>
                  <a:pt x="41612" y="123623"/>
                </a:lnTo>
                <a:lnTo>
                  <a:pt x="82016" y="105587"/>
                </a:lnTo>
                <a:lnTo>
                  <a:pt x="120565" y="83671"/>
                </a:lnTo>
                <a:lnTo>
                  <a:pt x="134599" y="11917"/>
                </a:lnTo>
                <a:lnTo>
                  <a:pt x="166496" y="11917"/>
                </a:lnTo>
                <a:lnTo>
                  <a:pt x="166496" y="50682"/>
                </a:lnTo>
                <a:lnTo>
                  <a:pt x="189006" y="90104"/>
                </a:lnTo>
                <a:lnTo>
                  <a:pt x="195531" y="93939"/>
                </a:lnTo>
                <a:lnTo>
                  <a:pt x="148472" y="93939"/>
                </a:lnTo>
                <a:lnTo>
                  <a:pt x="110895" y="123404"/>
                </a:lnTo>
                <a:lnTo>
                  <a:pt x="67037" y="143811"/>
                </a:lnTo>
                <a:lnTo>
                  <a:pt x="45079" y="152642"/>
                </a:lnTo>
                <a:lnTo>
                  <a:pt x="33129" y="157032"/>
                </a:lnTo>
                <a:close/>
              </a:path>
              <a:path w="1816100" h="328929">
                <a:moveTo>
                  <a:pt x="150435" y="96509"/>
                </a:moveTo>
                <a:lnTo>
                  <a:pt x="148472" y="93939"/>
                </a:lnTo>
                <a:lnTo>
                  <a:pt x="152459" y="93939"/>
                </a:lnTo>
                <a:lnTo>
                  <a:pt x="150435" y="96509"/>
                </a:lnTo>
                <a:close/>
              </a:path>
              <a:path w="1816100" h="328929">
                <a:moveTo>
                  <a:pt x="267276" y="156331"/>
                </a:moveTo>
                <a:lnTo>
                  <a:pt x="223686" y="138863"/>
                </a:lnTo>
                <a:lnTo>
                  <a:pt x="173867" y="114463"/>
                </a:lnTo>
                <a:lnTo>
                  <a:pt x="150435" y="96509"/>
                </a:lnTo>
                <a:lnTo>
                  <a:pt x="152459" y="93939"/>
                </a:lnTo>
                <a:lnTo>
                  <a:pt x="195531" y="93939"/>
                </a:lnTo>
                <a:lnTo>
                  <a:pt x="209677" y="101189"/>
                </a:lnTo>
                <a:lnTo>
                  <a:pt x="218781" y="105634"/>
                </a:lnTo>
                <a:lnTo>
                  <a:pt x="258478" y="123318"/>
                </a:lnTo>
                <a:lnTo>
                  <a:pt x="279714" y="132003"/>
                </a:lnTo>
                <a:lnTo>
                  <a:pt x="267276" y="156331"/>
                </a:lnTo>
                <a:close/>
              </a:path>
              <a:path w="1816100" h="328929">
                <a:moveTo>
                  <a:pt x="545743" y="220126"/>
                </a:moveTo>
                <a:lnTo>
                  <a:pt x="513511" y="216517"/>
                </a:lnTo>
                <a:lnTo>
                  <a:pt x="515035" y="207173"/>
                </a:lnTo>
                <a:lnTo>
                  <a:pt x="516453" y="198207"/>
                </a:lnTo>
                <a:lnTo>
                  <a:pt x="522006" y="157673"/>
                </a:lnTo>
                <a:lnTo>
                  <a:pt x="525262" y="118352"/>
                </a:lnTo>
                <a:lnTo>
                  <a:pt x="526130" y="59237"/>
                </a:lnTo>
                <a:lnTo>
                  <a:pt x="338602" y="59237"/>
                </a:lnTo>
                <a:lnTo>
                  <a:pt x="338602" y="30845"/>
                </a:lnTo>
                <a:lnTo>
                  <a:pt x="558728" y="30845"/>
                </a:lnTo>
                <a:lnTo>
                  <a:pt x="558647" y="84825"/>
                </a:lnTo>
                <a:lnTo>
                  <a:pt x="557045" y="131966"/>
                </a:lnTo>
                <a:lnTo>
                  <a:pt x="552915" y="175616"/>
                </a:lnTo>
                <a:lnTo>
                  <a:pt x="547576" y="210224"/>
                </a:lnTo>
                <a:lnTo>
                  <a:pt x="545743" y="220126"/>
                </a:lnTo>
                <a:close/>
              </a:path>
              <a:path w="1816100" h="328929">
                <a:moveTo>
                  <a:pt x="445510" y="254477"/>
                </a:moveTo>
                <a:lnTo>
                  <a:pt x="413263" y="254477"/>
                </a:lnTo>
                <a:lnTo>
                  <a:pt x="413263" y="131445"/>
                </a:lnTo>
                <a:lnTo>
                  <a:pt x="445510" y="131445"/>
                </a:lnTo>
                <a:lnTo>
                  <a:pt x="445510" y="254477"/>
                </a:lnTo>
                <a:close/>
              </a:path>
              <a:path w="1816100" h="328929">
                <a:moveTo>
                  <a:pt x="602894" y="282519"/>
                </a:moveTo>
                <a:lnTo>
                  <a:pt x="301447" y="282519"/>
                </a:lnTo>
                <a:lnTo>
                  <a:pt x="301447" y="254477"/>
                </a:lnTo>
                <a:lnTo>
                  <a:pt x="602894" y="254477"/>
                </a:lnTo>
                <a:lnTo>
                  <a:pt x="602894" y="282519"/>
                </a:lnTo>
                <a:close/>
              </a:path>
              <a:path w="1816100" h="328929">
                <a:moveTo>
                  <a:pt x="685967" y="187878"/>
                </a:moveTo>
                <a:lnTo>
                  <a:pt x="642271" y="177508"/>
                </a:lnTo>
                <a:lnTo>
                  <a:pt x="616915" y="144479"/>
                </a:lnTo>
                <a:lnTo>
                  <a:pt x="616915" y="118676"/>
                </a:lnTo>
                <a:lnTo>
                  <a:pt x="642254" y="86065"/>
                </a:lnTo>
                <a:lnTo>
                  <a:pt x="685967" y="75712"/>
                </a:lnTo>
                <a:lnTo>
                  <a:pt x="693388" y="75966"/>
                </a:lnTo>
                <a:lnTo>
                  <a:pt x="741777" y="94993"/>
                </a:lnTo>
                <a:lnTo>
                  <a:pt x="747894" y="102702"/>
                </a:lnTo>
                <a:lnTo>
                  <a:pt x="685967" y="102702"/>
                </a:lnTo>
                <a:lnTo>
                  <a:pt x="677338" y="103166"/>
                </a:lnTo>
                <a:lnTo>
                  <a:pt x="646358" y="120754"/>
                </a:lnTo>
                <a:lnTo>
                  <a:pt x="646358" y="142712"/>
                </a:lnTo>
                <a:lnTo>
                  <a:pt x="685967" y="160888"/>
                </a:lnTo>
                <a:lnTo>
                  <a:pt x="747623" y="160888"/>
                </a:lnTo>
                <a:lnTo>
                  <a:pt x="746384" y="163082"/>
                </a:lnTo>
                <a:lnTo>
                  <a:pt x="713899" y="183834"/>
                </a:lnTo>
                <a:lnTo>
                  <a:pt x="693433" y="187625"/>
                </a:lnTo>
                <a:lnTo>
                  <a:pt x="685967" y="187878"/>
                </a:lnTo>
                <a:close/>
              </a:path>
              <a:path w="1816100" h="328929">
                <a:moveTo>
                  <a:pt x="747623" y="160888"/>
                </a:moveTo>
                <a:lnTo>
                  <a:pt x="685967" y="160888"/>
                </a:lnTo>
                <a:lnTo>
                  <a:pt x="694561" y="160424"/>
                </a:lnTo>
                <a:lnTo>
                  <a:pt x="702235" y="159031"/>
                </a:lnTo>
                <a:lnTo>
                  <a:pt x="708990" y="156709"/>
                </a:lnTo>
                <a:lnTo>
                  <a:pt x="714825" y="153459"/>
                </a:lnTo>
                <a:lnTo>
                  <a:pt x="721992" y="148506"/>
                </a:lnTo>
                <a:lnTo>
                  <a:pt x="725560" y="142712"/>
                </a:lnTo>
                <a:lnTo>
                  <a:pt x="725560" y="120754"/>
                </a:lnTo>
                <a:lnTo>
                  <a:pt x="685967" y="102702"/>
                </a:lnTo>
                <a:lnTo>
                  <a:pt x="747894" y="102702"/>
                </a:lnTo>
                <a:lnTo>
                  <a:pt x="753318" y="112345"/>
                </a:lnTo>
                <a:lnTo>
                  <a:pt x="755002" y="118676"/>
                </a:lnTo>
                <a:lnTo>
                  <a:pt x="755002" y="144479"/>
                </a:lnTo>
                <a:lnTo>
                  <a:pt x="753295" y="150808"/>
                </a:lnTo>
                <a:lnTo>
                  <a:pt x="747623" y="160888"/>
                </a:lnTo>
                <a:close/>
              </a:path>
              <a:path w="1816100" h="328929">
                <a:moveTo>
                  <a:pt x="881557" y="81320"/>
                </a:moveTo>
                <a:lnTo>
                  <a:pt x="850361" y="81320"/>
                </a:lnTo>
                <a:lnTo>
                  <a:pt x="850361" y="701"/>
                </a:lnTo>
                <a:lnTo>
                  <a:pt x="881557" y="701"/>
                </a:lnTo>
                <a:lnTo>
                  <a:pt x="881557" y="81320"/>
                </a:lnTo>
                <a:close/>
              </a:path>
              <a:path w="1816100" h="328929">
                <a:moveTo>
                  <a:pt x="811804" y="192084"/>
                </a:moveTo>
                <a:lnTo>
                  <a:pt x="780608" y="192084"/>
                </a:lnTo>
                <a:lnTo>
                  <a:pt x="780608" y="4907"/>
                </a:lnTo>
                <a:lnTo>
                  <a:pt x="811804" y="4907"/>
                </a:lnTo>
                <a:lnTo>
                  <a:pt x="811804" y="81320"/>
                </a:lnTo>
                <a:lnTo>
                  <a:pt x="881557" y="81320"/>
                </a:lnTo>
                <a:lnTo>
                  <a:pt x="881557" y="110063"/>
                </a:lnTo>
                <a:lnTo>
                  <a:pt x="811804" y="110063"/>
                </a:lnTo>
                <a:lnTo>
                  <a:pt x="811804" y="192084"/>
                </a:lnTo>
                <a:close/>
              </a:path>
              <a:path w="1816100" h="328929">
                <a:moveTo>
                  <a:pt x="881557" y="196992"/>
                </a:moveTo>
                <a:lnTo>
                  <a:pt x="850361" y="196992"/>
                </a:lnTo>
                <a:lnTo>
                  <a:pt x="850361" y="110063"/>
                </a:lnTo>
                <a:lnTo>
                  <a:pt x="881557" y="110063"/>
                </a:lnTo>
                <a:lnTo>
                  <a:pt x="881557" y="196992"/>
                </a:lnTo>
                <a:close/>
              </a:path>
              <a:path w="1816100" h="328929">
                <a:moveTo>
                  <a:pt x="649174" y="328787"/>
                </a:moveTo>
                <a:lnTo>
                  <a:pt x="633043" y="307247"/>
                </a:lnTo>
                <a:lnTo>
                  <a:pt x="639119" y="302256"/>
                </a:lnTo>
                <a:lnTo>
                  <a:pt x="644773" y="297711"/>
                </a:lnTo>
                <a:lnTo>
                  <a:pt x="650001" y="293606"/>
                </a:lnTo>
                <a:lnTo>
                  <a:pt x="654804" y="289943"/>
                </a:lnTo>
                <a:lnTo>
                  <a:pt x="660923" y="285351"/>
                </a:lnTo>
                <a:lnTo>
                  <a:pt x="666215" y="281177"/>
                </a:lnTo>
                <a:lnTo>
                  <a:pt x="694968" y="249076"/>
                </a:lnTo>
                <a:lnTo>
                  <a:pt x="696833" y="205404"/>
                </a:lnTo>
                <a:lnTo>
                  <a:pt x="728030" y="205404"/>
                </a:lnTo>
                <a:lnTo>
                  <a:pt x="728545" y="245562"/>
                </a:lnTo>
                <a:lnTo>
                  <a:pt x="749522" y="274457"/>
                </a:lnTo>
                <a:lnTo>
                  <a:pt x="711752" y="274457"/>
                </a:lnTo>
                <a:lnTo>
                  <a:pt x="689423" y="298686"/>
                </a:lnTo>
                <a:lnTo>
                  <a:pt x="684938" y="302699"/>
                </a:lnTo>
                <a:lnTo>
                  <a:pt x="656125" y="324212"/>
                </a:lnTo>
                <a:lnTo>
                  <a:pt x="649174" y="328787"/>
                </a:lnTo>
                <a:close/>
              </a:path>
              <a:path w="1816100" h="328929">
                <a:moveTo>
                  <a:pt x="812107" y="292333"/>
                </a:moveTo>
                <a:lnTo>
                  <a:pt x="769364" y="292333"/>
                </a:lnTo>
                <a:lnTo>
                  <a:pt x="782877" y="280531"/>
                </a:lnTo>
                <a:lnTo>
                  <a:pt x="786260" y="277387"/>
                </a:lnTo>
                <a:lnTo>
                  <a:pt x="788878" y="274769"/>
                </a:lnTo>
                <a:lnTo>
                  <a:pt x="794541" y="269339"/>
                </a:lnTo>
                <a:lnTo>
                  <a:pt x="798850" y="264874"/>
                </a:lnTo>
                <a:lnTo>
                  <a:pt x="810752" y="205404"/>
                </a:lnTo>
                <a:lnTo>
                  <a:pt x="841949" y="205404"/>
                </a:lnTo>
                <a:lnTo>
                  <a:pt x="842756" y="245562"/>
                </a:lnTo>
                <a:lnTo>
                  <a:pt x="864467" y="274457"/>
                </a:lnTo>
                <a:lnTo>
                  <a:pt x="826969" y="274457"/>
                </a:lnTo>
                <a:lnTo>
                  <a:pt x="826221" y="275906"/>
                </a:lnTo>
                <a:lnTo>
                  <a:pt x="826293" y="276064"/>
                </a:lnTo>
                <a:lnTo>
                  <a:pt x="825602" y="277699"/>
                </a:lnTo>
                <a:lnTo>
                  <a:pt x="821899" y="282480"/>
                </a:lnTo>
                <a:lnTo>
                  <a:pt x="815845" y="288821"/>
                </a:lnTo>
                <a:lnTo>
                  <a:pt x="812107" y="292333"/>
                </a:lnTo>
                <a:close/>
              </a:path>
              <a:path w="1816100" h="328929">
                <a:moveTo>
                  <a:pt x="712430" y="276064"/>
                </a:moveTo>
                <a:lnTo>
                  <a:pt x="711752" y="274457"/>
                </a:lnTo>
                <a:lnTo>
                  <a:pt x="712512" y="275906"/>
                </a:lnTo>
                <a:lnTo>
                  <a:pt x="712430" y="276064"/>
                </a:lnTo>
                <a:close/>
              </a:path>
              <a:path w="1816100" h="328929">
                <a:moveTo>
                  <a:pt x="769364" y="328787"/>
                </a:moveTo>
                <a:lnTo>
                  <a:pt x="731283" y="296715"/>
                </a:lnTo>
                <a:lnTo>
                  <a:pt x="712430" y="276064"/>
                </a:lnTo>
                <a:lnTo>
                  <a:pt x="712512" y="275906"/>
                </a:lnTo>
                <a:lnTo>
                  <a:pt x="711752" y="274457"/>
                </a:lnTo>
                <a:lnTo>
                  <a:pt x="749522" y="274457"/>
                </a:lnTo>
                <a:lnTo>
                  <a:pt x="754390" y="279319"/>
                </a:lnTo>
                <a:lnTo>
                  <a:pt x="759134" y="283741"/>
                </a:lnTo>
                <a:lnTo>
                  <a:pt x="764125" y="288079"/>
                </a:lnTo>
                <a:lnTo>
                  <a:pt x="769364" y="292333"/>
                </a:lnTo>
                <a:lnTo>
                  <a:pt x="812107" y="292333"/>
                </a:lnTo>
                <a:lnTo>
                  <a:pt x="807444" y="296715"/>
                </a:lnTo>
                <a:lnTo>
                  <a:pt x="775288" y="324212"/>
                </a:lnTo>
                <a:lnTo>
                  <a:pt x="769364" y="328787"/>
                </a:lnTo>
                <a:close/>
              </a:path>
              <a:path w="1816100" h="328929">
                <a:moveTo>
                  <a:pt x="826294" y="276061"/>
                </a:moveTo>
                <a:lnTo>
                  <a:pt x="826221" y="275906"/>
                </a:lnTo>
                <a:lnTo>
                  <a:pt x="826969" y="274457"/>
                </a:lnTo>
                <a:lnTo>
                  <a:pt x="826294" y="276061"/>
                </a:lnTo>
                <a:close/>
              </a:path>
              <a:path w="1816100" h="328929">
                <a:moveTo>
                  <a:pt x="889554" y="328787"/>
                </a:moveTo>
                <a:lnTo>
                  <a:pt x="853778" y="302692"/>
                </a:lnTo>
                <a:lnTo>
                  <a:pt x="849288" y="298675"/>
                </a:lnTo>
                <a:lnTo>
                  <a:pt x="840703" y="291760"/>
                </a:lnTo>
                <a:lnTo>
                  <a:pt x="834645" y="286352"/>
                </a:lnTo>
                <a:lnTo>
                  <a:pt x="827598" y="278575"/>
                </a:lnTo>
                <a:lnTo>
                  <a:pt x="826295" y="276064"/>
                </a:lnTo>
                <a:lnTo>
                  <a:pt x="826969" y="274457"/>
                </a:lnTo>
                <a:lnTo>
                  <a:pt x="864467" y="274457"/>
                </a:lnTo>
                <a:lnTo>
                  <a:pt x="869432" y="278587"/>
                </a:lnTo>
                <a:lnTo>
                  <a:pt x="872624" y="281270"/>
                </a:lnTo>
                <a:lnTo>
                  <a:pt x="877813" y="285365"/>
                </a:lnTo>
                <a:lnTo>
                  <a:pt x="905743" y="307247"/>
                </a:lnTo>
                <a:lnTo>
                  <a:pt x="889554" y="328787"/>
                </a:lnTo>
                <a:close/>
              </a:path>
              <a:path w="1816100" h="328929">
                <a:moveTo>
                  <a:pt x="701741" y="39258"/>
                </a:moveTo>
                <a:lnTo>
                  <a:pt x="670194" y="39258"/>
                </a:lnTo>
                <a:lnTo>
                  <a:pt x="670194" y="0"/>
                </a:lnTo>
                <a:lnTo>
                  <a:pt x="701741" y="0"/>
                </a:lnTo>
                <a:lnTo>
                  <a:pt x="701741" y="39258"/>
                </a:lnTo>
                <a:close/>
              </a:path>
              <a:path w="1816100" h="328929">
                <a:moveTo>
                  <a:pt x="761680" y="67299"/>
                </a:moveTo>
                <a:lnTo>
                  <a:pt x="604997" y="67299"/>
                </a:lnTo>
                <a:lnTo>
                  <a:pt x="604997" y="39258"/>
                </a:lnTo>
                <a:lnTo>
                  <a:pt x="761680" y="39258"/>
                </a:lnTo>
                <a:lnTo>
                  <a:pt x="761680" y="67299"/>
                </a:lnTo>
                <a:close/>
              </a:path>
              <a:path w="1816100" h="328929">
                <a:moveTo>
                  <a:pt x="1163025" y="327385"/>
                </a:moveTo>
                <a:lnTo>
                  <a:pt x="947105" y="327385"/>
                </a:lnTo>
                <a:lnTo>
                  <a:pt x="947105" y="198043"/>
                </a:lnTo>
                <a:lnTo>
                  <a:pt x="978301" y="198043"/>
                </a:lnTo>
                <a:lnTo>
                  <a:pt x="978301" y="237302"/>
                </a:lnTo>
                <a:lnTo>
                  <a:pt x="1163025" y="237302"/>
                </a:lnTo>
                <a:lnTo>
                  <a:pt x="1163025" y="265694"/>
                </a:lnTo>
                <a:lnTo>
                  <a:pt x="978301" y="265694"/>
                </a:lnTo>
                <a:lnTo>
                  <a:pt x="978301" y="298643"/>
                </a:lnTo>
                <a:lnTo>
                  <a:pt x="1163025" y="298643"/>
                </a:lnTo>
                <a:lnTo>
                  <a:pt x="1163025" y="327385"/>
                </a:lnTo>
                <a:close/>
              </a:path>
              <a:path w="1816100" h="328929">
                <a:moveTo>
                  <a:pt x="1163025" y="237302"/>
                </a:moveTo>
                <a:lnTo>
                  <a:pt x="1131829" y="237302"/>
                </a:lnTo>
                <a:lnTo>
                  <a:pt x="1131829" y="198043"/>
                </a:lnTo>
                <a:lnTo>
                  <a:pt x="1163025" y="198043"/>
                </a:lnTo>
                <a:lnTo>
                  <a:pt x="1163025" y="237302"/>
                </a:lnTo>
                <a:close/>
              </a:path>
              <a:path w="1816100" h="328929">
                <a:moveTo>
                  <a:pt x="1163025" y="298643"/>
                </a:moveTo>
                <a:lnTo>
                  <a:pt x="1131829" y="298643"/>
                </a:lnTo>
                <a:lnTo>
                  <a:pt x="1131829" y="265694"/>
                </a:lnTo>
                <a:lnTo>
                  <a:pt x="1163025" y="265694"/>
                </a:lnTo>
                <a:lnTo>
                  <a:pt x="1163025" y="298643"/>
                </a:lnTo>
                <a:close/>
              </a:path>
              <a:path w="1816100" h="328929">
                <a:moveTo>
                  <a:pt x="939026" y="133197"/>
                </a:moveTo>
                <a:lnTo>
                  <a:pt x="927125" y="108157"/>
                </a:lnTo>
                <a:lnTo>
                  <a:pt x="939530" y="103146"/>
                </a:lnTo>
                <a:lnTo>
                  <a:pt x="971614" y="89831"/>
                </a:lnTo>
                <a:lnTo>
                  <a:pt x="980601" y="85947"/>
                </a:lnTo>
                <a:lnTo>
                  <a:pt x="988753" y="82307"/>
                </a:lnTo>
                <a:lnTo>
                  <a:pt x="996033" y="78928"/>
                </a:lnTo>
                <a:lnTo>
                  <a:pt x="1002476" y="75794"/>
                </a:lnTo>
                <a:lnTo>
                  <a:pt x="1010764" y="71894"/>
                </a:lnTo>
                <a:lnTo>
                  <a:pt x="1038855" y="40197"/>
                </a:lnTo>
                <a:lnTo>
                  <a:pt x="1039291" y="3855"/>
                </a:lnTo>
                <a:lnTo>
                  <a:pt x="1071189" y="3855"/>
                </a:lnTo>
                <a:lnTo>
                  <a:pt x="1073325" y="48311"/>
                </a:lnTo>
                <a:lnTo>
                  <a:pt x="1102206" y="73258"/>
                </a:lnTo>
                <a:lnTo>
                  <a:pt x="1052896" y="73258"/>
                </a:lnTo>
                <a:lnTo>
                  <a:pt x="1053765" y="75694"/>
                </a:lnTo>
                <a:lnTo>
                  <a:pt x="1055367" y="77165"/>
                </a:lnTo>
                <a:lnTo>
                  <a:pt x="1052652" y="79730"/>
                </a:lnTo>
                <a:lnTo>
                  <a:pt x="1012027" y="102724"/>
                </a:lnTo>
                <a:lnTo>
                  <a:pt x="970033" y="121634"/>
                </a:lnTo>
                <a:lnTo>
                  <a:pt x="949737" y="129471"/>
                </a:lnTo>
                <a:lnTo>
                  <a:pt x="939026" y="133197"/>
                </a:lnTo>
                <a:close/>
              </a:path>
              <a:path w="1816100" h="328929">
                <a:moveTo>
                  <a:pt x="1055367" y="77165"/>
                </a:moveTo>
                <a:lnTo>
                  <a:pt x="1053765" y="75694"/>
                </a:lnTo>
                <a:lnTo>
                  <a:pt x="1052896" y="73258"/>
                </a:lnTo>
                <a:lnTo>
                  <a:pt x="1057568" y="73258"/>
                </a:lnTo>
                <a:lnTo>
                  <a:pt x="1056677" y="75927"/>
                </a:lnTo>
                <a:lnTo>
                  <a:pt x="1055367" y="77165"/>
                </a:lnTo>
                <a:close/>
              </a:path>
              <a:path w="1816100" h="328929">
                <a:moveTo>
                  <a:pt x="1171772" y="132847"/>
                </a:moveTo>
                <a:lnTo>
                  <a:pt x="1130914" y="117142"/>
                </a:lnTo>
                <a:lnTo>
                  <a:pt x="1087783" y="97250"/>
                </a:lnTo>
                <a:lnTo>
                  <a:pt x="1055367" y="77165"/>
                </a:lnTo>
                <a:lnTo>
                  <a:pt x="1056677" y="75927"/>
                </a:lnTo>
                <a:lnTo>
                  <a:pt x="1057568" y="73258"/>
                </a:lnTo>
                <a:lnTo>
                  <a:pt x="1102206" y="73258"/>
                </a:lnTo>
                <a:lnTo>
                  <a:pt x="1107648" y="75821"/>
                </a:lnTo>
                <a:lnTo>
                  <a:pt x="1114149" y="78974"/>
                </a:lnTo>
                <a:lnTo>
                  <a:pt x="1121417" y="82313"/>
                </a:lnTo>
                <a:lnTo>
                  <a:pt x="1129416" y="85822"/>
                </a:lnTo>
                <a:lnTo>
                  <a:pt x="1183005" y="108113"/>
                </a:lnTo>
                <a:lnTo>
                  <a:pt x="1171772" y="132847"/>
                </a:lnTo>
                <a:close/>
              </a:path>
              <a:path w="1816100" h="328929">
                <a:moveTo>
                  <a:pt x="1205788" y="178414"/>
                </a:moveTo>
                <a:lnTo>
                  <a:pt x="904341" y="178414"/>
                </a:lnTo>
                <a:lnTo>
                  <a:pt x="904341" y="150373"/>
                </a:lnTo>
                <a:lnTo>
                  <a:pt x="1205788" y="150373"/>
                </a:lnTo>
                <a:lnTo>
                  <a:pt x="1205788" y="178414"/>
                </a:lnTo>
                <a:close/>
              </a:path>
              <a:path w="1816100" h="328929">
                <a:moveTo>
                  <a:pt x="1477792" y="327736"/>
                </a:moveTo>
                <a:lnTo>
                  <a:pt x="1445895" y="327736"/>
                </a:lnTo>
                <a:lnTo>
                  <a:pt x="1445895" y="701"/>
                </a:lnTo>
                <a:lnTo>
                  <a:pt x="1477792" y="701"/>
                </a:lnTo>
                <a:lnTo>
                  <a:pt x="1477792" y="327736"/>
                </a:lnTo>
                <a:close/>
              </a:path>
              <a:path w="1816100" h="328929">
                <a:moveTo>
                  <a:pt x="1305336" y="239755"/>
                </a:moveTo>
                <a:lnTo>
                  <a:pt x="1233479" y="239755"/>
                </a:lnTo>
                <a:lnTo>
                  <a:pt x="1233479" y="26990"/>
                </a:lnTo>
                <a:lnTo>
                  <a:pt x="1265377" y="26990"/>
                </a:lnTo>
                <a:lnTo>
                  <a:pt x="1265377" y="210662"/>
                </a:lnTo>
                <a:lnTo>
                  <a:pt x="1418858" y="210662"/>
                </a:lnTo>
                <a:lnTo>
                  <a:pt x="1375457" y="236363"/>
                </a:lnTo>
                <a:lnTo>
                  <a:pt x="1331864" y="239225"/>
                </a:lnTo>
                <a:lnTo>
                  <a:pt x="1318335" y="239623"/>
                </a:lnTo>
                <a:lnTo>
                  <a:pt x="1305336" y="239755"/>
                </a:lnTo>
                <a:close/>
              </a:path>
              <a:path w="1816100" h="328929">
                <a:moveTo>
                  <a:pt x="1418858" y="210662"/>
                </a:moveTo>
                <a:lnTo>
                  <a:pt x="1307790" y="210662"/>
                </a:lnTo>
                <a:lnTo>
                  <a:pt x="1320624" y="210544"/>
                </a:lnTo>
                <a:lnTo>
                  <a:pt x="1333484" y="210191"/>
                </a:lnTo>
                <a:lnTo>
                  <a:pt x="1372624" y="207620"/>
                </a:lnTo>
                <a:lnTo>
                  <a:pt x="1417683" y="201548"/>
                </a:lnTo>
                <a:lnTo>
                  <a:pt x="1418858" y="210662"/>
                </a:lnTo>
                <a:close/>
              </a:path>
              <a:path w="1816100" h="328929">
                <a:moveTo>
                  <a:pt x="1588556" y="242209"/>
                </a:moveTo>
                <a:lnTo>
                  <a:pt x="1525112" y="242209"/>
                </a:lnTo>
                <a:lnTo>
                  <a:pt x="1525112" y="29794"/>
                </a:lnTo>
                <a:lnTo>
                  <a:pt x="1677939" y="29794"/>
                </a:lnTo>
                <a:lnTo>
                  <a:pt x="1677939" y="58887"/>
                </a:lnTo>
                <a:lnTo>
                  <a:pt x="1557009" y="58887"/>
                </a:lnTo>
                <a:lnTo>
                  <a:pt x="1557009" y="213116"/>
                </a:lnTo>
                <a:lnTo>
                  <a:pt x="1708037" y="213116"/>
                </a:lnTo>
                <a:lnTo>
                  <a:pt x="1710537" y="232515"/>
                </a:lnTo>
                <a:lnTo>
                  <a:pt x="1664527" y="238814"/>
                </a:lnTo>
                <a:lnTo>
                  <a:pt x="1618734" y="241678"/>
                </a:lnTo>
                <a:lnTo>
                  <a:pt x="1603608" y="242076"/>
                </a:lnTo>
                <a:lnTo>
                  <a:pt x="1588556" y="242209"/>
                </a:lnTo>
                <a:close/>
              </a:path>
              <a:path w="1816100" h="328929">
                <a:moveTo>
                  <a:pt x="1708037" y="213116"/>
                </a:moveTo>
                <a:lnTo>
                  <a:pt x="1594865" y="213116"/>
                </a:lnTo>
                <a:lnTo>
                  <a:pt x="1608440" y="212998"/>
                </a:lnTo>
                <a:lnTo>
                  <a:pt x="1621777" y="212645"/>
                </a:lnTo>
                <a:lnTo>
                  <a:pt x="1661000" y="210073"/>
                </a:lnTo>
                <a:lnTo>
                  <a:pt x="1706862" y="204002"/>
                </a:lnTo>
                <a:lnTo>
                  <a:pt x="1708037" y="213116"/>
                </a:lnTo>
                <a:close/>
              </a:path>
              <a:path w="1816100" h="328929">
                <a:moveTo>
                  <a:pt x="1762765" y="327736"/>
                </a:moveTo>
                <a:lnTo>
                  <a:pt x="1730867" y="327736"/>
                </a:lnTo>
                <a:lnTo>
                  <a:pt x="1730867" y="701"/>
                </a:lnTo>
                <a:lnTo>
                  <a:pt x="1762765" y="701"/>
                </a:lnTo>
                <a:lnTo>
                  <a:pt x="1762765" y="119527"/>
                </a:lnTo>
                <a:lnTo>
                  <a:pt x="1816044" y="119527"/>
                </a:lnTo>
                <a:lnTo>
                  <a:pt x="1816044" y="148269"/>
                </a:lnTo>
                <a:lnTo>
                  <a:pt x="1762765" y="148269"/>
                </a:lnTo>
                <a:lnTo>
                  <a:pt x="1762765" y="32773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77847" y="1688137"/>
            <a:ext cx="1359535" cy="215265"/>
          </a:xfrm>
          <a:custGeom>
            <a:avLst/>
            <a:gdLst/>
            <a:ahLst/>
            <a:cxnLst/>
            <a:rect l="l" t="t" r="r" b="b"/>
            <a:pathLst>
              <a:path w="1359535" h="215264">
                <a:moveTo>
                  <a:pt x="51360" y="215161"/>
                </a:moveTo>
                <a:lnTo>
                  <a:pt x="33834" y="215161"/>
                </a:lnTo>
                <a:lnTo>
                  <a:pt x="25622" y="204421"/>
                </a:lnTo>
                <a:lnTo>
                  <a:pt x="8093" y="168739"/>
                </a:lnTo>
                <a:lnTo>
                  <a:pt x="470" y="127834"/>
                </a:lnTo>
                <a:lnTo>
                  <a:pt x="0" y="114144"/>
                </a:lnTo>
                <a:lnTo>
                  <a:pt x="0" y="103019"/>
                </a:lnTo>
                <a:lnTo>
                  <a:pt x="4525" y="61727"/>
                </a:lnTo>
                <a:lnTo>
                  <a:pt x="18561" y="24651"/>
                </a:lnTo>
                <a:lnTo>
                  <a:pt x="33796" y="2670"/>
                </a:lnTo>
                <a:lnTo>
                  <a:pt x="51360" y="2670"/>
                </a:lnTo>
                <a:lnTo>
                  <a:pt x="43628" y="15250"/>
                </a:lnTo>
                <a:lnTo>
                  <a:pt x="37119" y="27692"/>
                </a:lnTo>
                <a:lnTo>
                  <a:pt x="24757" y="64412"/>
                </a:lnTo>
                <a:lnTo>
                  <a:pt x="20877" y="103019"/>
                </a:lnTo>
                <a:lnTo>
                  <a:pt x="20877" y="114144"/>
                </a:lnTo>
                <a:lnTo>
                  <a:pt x="27461" y="163981"/>
                </a:lnTo>
                <a:lnTo>
                  <a:pt x="43373" y="201989"/>
                </a:lnTo>
                <a:lnTo>
                  <a:pt x="51360" y="215161"/>
                </a:lnTo>
                <a:close/>
              </a:path>
              <a:path w="1359535" h="215264">
                <a:moveTo>
                  <a:pt x="85928" y="65861"/>
                </a:moveTo>
                <a:lnTo>
                  <a:pt x="77393" y="50567"/>
                </a:lnTo>
                <a:lnTo>
                  <a:pt x="128562" y="18467"/>
                </a:lnTo>
                <a:lnTo>
                  <a:pt x="143254" y="18467"/>
                </a:lnTo>
                <a:lnTo>
                  <a:pt x="143254" y="42275"/>
                </a:lnTo>
                <a:lnTo>
                  <a:pt x="123229" y="42275"/>
                </a:lnTo>
                <a:lnTo>
                  <a:pt x="85928" y="65861"/>
                </a:lnTo>
                <a:close/>
              </a:path>
              <a:path w="1359535" h="215264">
                <a:moveTo>
                  <a:pt x="143254" y="183120"/>
                </a:moveTo>
                <a:lnTo>
                  <a:pt x="123229" y="183120"/>
                </a:lnTo>
                <a:lnTo>
                  <a:pt x="123229" y="42275"/>
                </a:lnTo>
                <a:lnTo>
                  <a:pt x="143254" y="42275"/>
                </a:lnTo>
                <a:lnTo>
                  <a:pt x="143254" y="183120"/>
                </a:lnTo>
                <a:close/>
              </a:path>
              <a:path w="1359535" h="215264">
                <a:moveTo>
                  <a:pt x="212811" y="215161"/>
                </a:moveTo>
                <a:lnTo>
                  <a:pt x="195320" y="215161"/>
                </a:lnTo>
                <a:lnTo>
                  <a:pt x="203292" y="201986"/>
                </a:lnTo>
                <a:lnTo>
                  <a:pt x="209929" y="189053"/>
                </a:lnTo>
                <a:lnTo>
                  <a:pt x="222089" y="151560"/>
                </a:lnTo>
                <a:lnTo>
                  <a:pt x="225803" y="114144"/>
                </a:lnTo>
                <a:lnTo>
                  <a:pt x="225803" y="103019"/>
                </a:lnTo>
                <a:lnTo>
                  <a:pt x="221914" y="64495"/>
                </a:lnTo>
                <a:lnTo>
                  <a:pt x="209541" y="27710"/>
                </a:lnTo>
                <a:lnTo>
                  <a:pt x="195320" y="2670"/>
                </a:lnTo>
                <a:lnTo>
                  <a:pt x="212849" y="2670"/>
                </a:lnTo>
                <a:lnTo>
                  <a:pt x="233931" y="36488"/>
                </a:lnTo>
                <a:lnTo>
                  <a:pt x="244686" y="75324"/>
                </a:lnTo>
                <a:lnTo>
                  <a:pt x="246680" y="114144"/>
                </a:lnTo>
                <a:lnTo>
                  <a:pt x="246209" y="127787"/>
                </a:lnTo>
                <a:lnTo>
                  <a:pt x="238569" y="168684"/>
                </a:lnTo>
                <a:lnTo>
                  <a:pt x="221024" y="204419"/>
                </a:lnTo>
                <a:lnTo>
                  <a:pt x="212811" y="215161"/>
                </a:lnTo>
                <a:close/>
              </a:path>
              <a:path w="1359535" h="215264">
                <a:moveTo>
                  <a:pt x="458320" y="197583"/>
                </a:moveTo>
                <a:lnTo>
                  <a:pt x="438294" y="197583"/>
                </a:lnTo>
                <a:lnTo>
                  <a:pt x="438294" y="91449"/>
                </a:lnTo>
                <a:lnTo>
                  <a:pt x="394238" y="91449"/>
                </a:lnTo>
                <a:lnTo>
                  <a:pt x="394238" y="72981"/>
                </a:lnTo>
                <a:lnTo>
                  <a:pt x="438294" y="72981"/>
                </a:lnTo>
                <a:lnTo>
                  <a:pt x="438294" y="4227"/>
                </a:lnTo>
                <a:lnTo>
                  <a:pt x="458320" y="4227"/>
                </a:lnTo>
                <a:lnTo>
                  <a:pt x="458320" y="197583"/>
                </a:lnTo>
                <a:close/>
              </a:path>
              <a:path w="1359535" h="215264">
                <a:moveTo>
                  <a:pt x="361085" y="152192"/>
                </a:moveTo>
                <a:lnTo>
                  <a:pt x="329490" y="152192"/>
                </a:lnTo>
                <a:lnTo>
                  <a:pt x="329490" y="19357"/>
                </a:lnTo>
                <a:lnTo>
                  <a:pt x="410704" y="19357"/>
                </a:lnTo>
                <a:lnTo>
                  <a:pt x="410704" y="37825"/>
                </a:lnTo>
                <a:lnTo>
                  <a:pt x="349738" y="37825"/>
                </a:lnTo>
                <a:lnTo>
                  <a:pt x="349738" y="133724"/>
                </a:lnTo>
                <a:lnTo>
                  <a:pt x="424731" y="133724"/>
                </a:lnTo>
                <a:lnTo>
                  <a:pt x="426279" y="147169"/>
                </a:lnTo>
                <a:lnTo>
                  <a:pt x="417561" y="148543"/>
                </a:lnTo>
                <a:lnTo>
                  <a:pt x="377681" y="151939"/>
                </a:lnTo>
                <a:lnTo>
                  <a:pt x="369501" y="152129"/>
                </a:lnTo>
                <a:lnTo>
                  <a:pt x="361085" y="152192"/>
                </a:lnTo>
                <a:close/>
              </a:path>
              <a:path w="1359535" h="215264">
                <a:moveTo>
                  <a:pt x="424731" y="133724"/>
                </a:moveTo>
                <a:lnTo>
                  <a:pt x="366537" y="133724"/>
                </a:lnTo>
                <a:lnTo>
                  <a:pt x="372382" y="133657"/>
                </a:lnTo>
                <a:lnTo>
                  <a:pt x="382191" y="133385"/>
                </a:lnTo>
                <a:lnTo>
                  <a:pt x="424193" y="129052"/>
                </a:lnTo>
                <a:lnTo>
                  <a:pt x="424731" y="133724"/>
                </a:lnTo>
                <a:close/>
              </a:path>
              <a:path w="1359535" h="215264">
                <a:moveTo>
                  <a:pt x="498370" y="207596"/>
                </a:moveTo>
                <a:lnTo>
                  <a:pt x="478345" y="207596"/>
                </a:lnTo>
                <a:lnTo>
                  <a:pt x="478345" y="0"/>
                </a:lnTo>
                <a:lnTo>
                  <a:pt x="498370" y="0"/>
                </a:lnTo>
                <a:lnTo>
                  <a:pt x="498370" y="207596"/>
                </a:lnTo>
                <a:close/>
              </a:path>
              <a:path w="1359535" h="215264">
                <a:moveTo>
                  <a:pt x="696844" y="207596"/>
                </a:moveTo>
                <a:lnTo>
                  <a:pt x="676596" y="207596"/>
                </a:lnTo>
                <a:lnTo>
                  <a:pt x="676596" y="0"/>
                </a:lnTo>
                <a:lnTo>
                  <a:pt x="696844" y="0"/>
                </a:lnTo>
                <a:lnTo>
                  <a:pt x="696844" y="207596"/>
                </a:lnTo>
                <a:close/>
              </a:path>
              <a:path w="1359535" h="215264">
                <a:moveTo>
                  <a:pt x="588262" y="157755"/>
                </a:moveTo>
                <a:lnTo>
                  <a:pt x="549562" y="141470"/>
                </a:lnTo>
                <a:lnTo>
                  <a:pt x="535751" y="96344"/>
                </a:lnTo>
                <a:lnTo>
                  <a:pt x="535751" y="75206"/>
                </a:lnTo>
                <a:lnTo>
                  <a:pt x="549558" y="30368"/>
                </a:lnTo>
                <a:lnTo>
                  <a:pt x="588262" y="14240"/>
                </a:lnTo>
                <a:lnTo>
                  <a:pt x="600004" y="15256"/>
                </a:lnTo>
                <a:lnTo>
                  <a:pt x="610366" y="18305"/>
                </a:lnTo>
                <a:lnTo>
                  <a:pt x="619348" y="23387"/>
                </a:lnTo>
                <a:lnTo>
                  <a:pt x="626950" y="30502"/>
                </a:lnTo>
                <a:lnTo>
                  <a:pt x="628750" y="33153"/>
                </a:lnTo>
                <a:lnTo>
                  <a:pt x="583402" y="33153"/>
                </a:lnTo>
                <a:lnTo>
                  <a:pt x="578961" y="33985"/>
                </a:lnTo>
                <a:lnTo>
                  <a:pt x="555554" y="69822"/>
                </a:lnTo>
                <a:lnTo>
                  <a:pt x="555554" y="102020"/>
                </a:lnTo>
                <a:lnTo>
                  <a:pt x="578937" y="138241"/>
                </a:lnTo>
                <a:lnTo>
                  <a:pt x="583371" y="139065"/>
                </a:lnTo>
                <a:lnTo>
                  <a:pt x="628563" y="139065"/>
                </a:lnTo>
                <a:lnTo>
                  <a:pt x="626908" y="141491"/>
                </a:lnTo>
                <a:lnTo>
                  <a:pt x="619302" y="148607"/>
                </a:lnTo>
                <a:lnTo>
                  <a:pt x="610325" y="153689"/>
                </a:lnTo>
                <a:lnTo>
                  <a:pt x="599974" y="156738"/>
                </a:lnTo>
                <a:lnTo>
                  <a:pt x="588262" y="157755"/>
                </a:lnTo>
                <a:close/>
              </a:path>
              <a:path w="1359535" h="215264">
                <a:moveTo>
                  <a:pt x="628563" y="139065"/>
                </a:moveTo>
                <a:lnTo>
                  <a:pt x="593127" y="139065"/>
                </a:lnTo>
                <a:lnTo>
                  <a:pt x="597550" y="138241"/>
                </a:lnTo>
                <a:lnTo>
                  <a:pt x="605511" y="134945"/>
                </a:lnTo>
                <a:lnTo>
                  <a:pt x="620961" y="69822"/>
                </a:lnTo>
                <a:lnTo>
                  <a:pt x="620149" y="62944"/>
                </a:lnTo>
                <a:lnTo>
                  <a:pt x="593101" y="33153"/>
                </a:lnTo>
                <a:lnTo>
                  <a:pt x="628750" y="33153"/>
                </a:lnTo>
                <a:lnTo>
                  <a:pt x="640759" y="75206"/>
                </a:lnTo>
                <a:lnTo>
                  <a:pt x="640773" y="96344"/>
                </a:lnTo>
                <a:lnTo>
                  <a:pt x="639904" y="109997"/>
                </a:lnTo>
                <a:lnTo>
                  <a:pt x="637302" y="122072"/>
                </a:lnTo>
                <a:lnTo>
                  <a:pt x="632968" y="132571"/>
                </a:lnTo>
                <a:lnTo>
                  <a:pt x="628563" y="139065"/>
                </a:lnTo>
                <a:close/>
              </a:path>
              <a:path w="1359535" h="215264">
                <a:moveTo>
                  <a:pt x="903328" y="207596"/>
                </a:moveTo>
                <a:lnTo>
                  <a:pt x="883302" y="207596"/>
                </a:lnTo>
                <a:lnTo>
                  <a:pt x="883302" y="93229"/>
                </a:lnTo>
                <a:lnTo>
                  <a:pt x="842139" y="93229"/>
                </a:lnTo>
                <a:lnTo>
                  <a:pt x="842139" y="74761"/>
                </a:lnTo>
                <a:lnTo>
                  <a:pt x="883302" y="74761"/>
                </a:lnTo>
                <a:lnTo>
                  <a:pt x="883302" y="0"/>
                </a:lnTo>
                <a:lnTo>
                  <a:pt x="903328" y="0"/>
                </a:lnTo>
                <a:lnTo>
                  <a:pt x="903328" y="207596"/>
                </a:lnTo>
                <a:close/>
              </a:path>
              <a:path w="1359535" h="215264">
                <a:moveTo>
                  <a:pt x="786513" y="155530"/>
                </a:moveTo>
                <a:lnTo>
                  <a:pt x="744015" y="155530"/>
                </a:lnTo>
                <a:lnTo>
                  <a:pt x="744015" y="16465"/>
                </a:lnTo>
                <a:lnTo>
                  <a:pt x="841249" y="16465"/>
                </a:lnTo>
                <a:lnTo>
                  <a:pt x="841249" y="34710"/>
                </a:lnTo>
                <a:lnTo>
                  <a:pt x="764263" y="34710"/>
                </a:lnTo>
                <a:lnTo>
                  <a:pt x="764263" y="75428"/>
                </a:lnTo>
                <a:lnTo>
                  <a:pt x="833461" y="75428"/>
                </a:lnTo>
                <a:lnTo>
                  <a:pt x="833461" y="93674"/>
                </a:lnTo>
                <a:lnTo>
                  <a:pt x="764263" y="93674"/>
                </a:lnTo>
                <a:lnTo>
                  <a:pt x="764263" y="137062"/>
                </a:lnTo>
                <a:lnTo>
                  <a:pt x="860427" y="137062"/>
                </a:lnTo>
                <a:lnTo>
                  <a:pt x="861942" y="150294"/>
                </a:lnTo>
                <a:lnTo>
                  <a:pt x="823299" y="154518"/>
                </a:lnTo>
                <a:lnTo>
                  <a:pt x="795535" y="155467"/>
                </a:lnTo>
                <a:lnTo>
                  <a:pt x="786513" y="155530"/>
                </a:lnTo>
                <a:close/>
              </a:path>
              <a:path w="1359535" h="215264">
                <a:moveTo>
                  <a:pt x="860427" y="137062"/>
                </a:moveTo>
                <a:lnTo>
                  <a:pt x="790518" y="137062"/>
                </a:lnTo>
                <a:lnTo>
                  <a:pt x="798532" y="137001"/>
                </a:lnTo>
                <a:lnTo>
                  <a:pt x="806607" y="136819"/>
                </a:lnTo>
                <a:lnTo>
                  <a:pt x="849888" y="133518"/>
                </a:lnTo>
                <a:lnTo>
                  <a:pt x="859866" y="132167"/>
                </a:lnTo>
                <a:lnTo>
                  <a:pt x="860427" y="137062"/>
                </a:lnTo>
                <a:close/>
              </a:path>
              <a:path w="1359535" h="215264">
                <a:moveTo>
                  <a:pt x="1157650" y="105689"/>
                </a:moveTo>
                <a:lnTo>
                  <a:pt x="1137624" y="105689"/>
                </a:lnTo>
                <a:lnTo>
                  <a:pt x="1137624" y="0"/>
                </a:lnTo>
                <a:lnTo>
                  <a:pt x="1157650" y="0"/>
                </a:lnTo>
                <a:lnTo>
                  <a:pt x="1157650" y="105689"/>
                </a:lnTo>
                <a:close/>
              </a:path>
              <a:path w="1359535" h="215264">
                <a:moveTo>
                  <a:pt x="1054188" y="99236"/>
                </a:moveTo>
                <a:lnTo>
                  <a:pt x="1039032" y="99236"/>
                </a:lnTo>
                <a:lnTo>
                  <a:pt x="1032090" y="98085"/>
                </a:lnTo>
                <a:lnTo>
                  <a:pt x="996068" y="67698"/>
                </a:lnTo>
                <a:lnTo>
                  <a:pt x="994777" y="62250"/>
                </a:lnTo>
                <a:lnTo>
                  <a:pt x="994777" y="41079"/>
                </a:lnTo>
                <a:lnTo>
                  <a:pt x="1019438" y="10027"/>
                </a:lnTo>
                <a:lnTo>
                  <a:pt x="1039074" y="4227"/>
                </a:lnTo>
                <a:lnTo>
                  <a:pt x="1054148" y="4227"/>
                </a:lnTo>
                <a:lnTo>
                  <a:pt x="1088444" y="20939"/>
                </a:lnTo>
                <a:lnTo>
                  <a:pt x="1089660" y="22472"/>
                </a:lnTo>
                <a:lnTo>
                  <a:pt x="1041864" y="22472"/>
                </a:lnTo>
                <a:lnTo>
                  <a:pt x="1037480" y="23176"/>
                </a:lnTo>
                <a:lnTo>
                  <a:pt x="1014357" y="44700"/>
                </a:lnTo>
                <a:lnTo>
                  <a:pt x="1014357" y="58796"/>
                </a:lnTo>
                <a:lnTo>
                  <a:pt x="1041827" y="80991"/>
                </a:lnTo>
                <a:lnTo>
                  <a:pt x="1089622" y="80991"/>
                </a:lnTo>
                <a:lnTo>
                  <a:pt x="1088378" y="82562"/>
                </a:lnTo>
                <a:lnTo>
                  <a:pt x="1079158" y="90375"/>
                </a:lnTo>
                <a:lnTo>
                  <a:pt x="1073706" y="93480"/>
                </a:lnTo>
                <a:lnTo>
                  <a:pt x="1061118" y="98085"/>
                </a:lnTo>
                <a:lnTo>
                  <a:pt x="1054188" y="99236"/>
                </a:lnTo>
                <a:close/>
              </a:path>
              <a:path w="1359535" h="215264">
                <a:moveTo>
                  <a:pt x="1089622" y="80991"/>
                </a:moveTo>
                <a:lnTo>
                  <a:pt x="1051392" y="80991"/>
                </a:lnTo>
                <a:lnTo>
                  <a:pt x="1055763" y="80295"/>
                </a:lnTo>
                <a:lnTo>
                  <a:pt x="1063698" y="77511"/>
                </a:lnTo>
                <a:lnTo>
                  <a:pt x="1078873" y="58796"/>
                </a:lnTo>
                <a:lnTo>
                  <a:pt x="1078872" y="44700"/>
                </a:lnTo>
                <a:lnTo>
                  <a:pt x="1051353" y="22472"/>
                </a:lnTo>
                <a:lnTo>
                  <a:pt x="1089660" y="22472"/>
                </a:lnTo>
                <a:lnTo>
                  <a:pt x="1092032" y="25462"/>
                </a:lnTo>
                <a:lnTo>
                  <a:pt x="1097177" y="35753"/>
                </a:lnTo>
                <a:lnTo>
                  <a:pt x="1098452" y="41079"/>
                </a:lnTo>
                <a:lnTo>
                  <a:pt x="1098452" y="62250"/>
                </a:lnTo>
                <a:lnTo>
                  <a:pt x="1097167" y="67641"/>
                </a:lnTo>
                <a:lnTo>
                  <a:pt x="1091973" y="78024"/>
                </a:lnTo>
                <a:lnTo>
                  <a:pt x="1089622" y="80991"/>
                </a:lnTo>
                <a:close/>
              </a:path>
              <a:path w="1359535" h="215264">
                <a:moveTo>
                  <a:pt x="1065635" y="208263"/>
                </a:moveTo>
                <a:lnTo>
                  <a:pt x="1016360" y="208263"/>
                </a:lnTo>
                <a:lnTo>
                  <a:pt x="1016360" y="152192"/>
                </a:lnTo>
                <a:lnTo>
                  <a:pt x="1067313" y="152192"/>
                </a:lnTo>
                <a:lnTo>
                  <a:pt x="1067313" y="131054"/>
                </a:lnTo>
                <a:lnTo>
                  <a:pt x="1015247" y="131054"/>
                </a:lnTo>
                <a:lnTo>
                  <a:pt x="1015247" y="113477"/>
                </a:lnTo>
                <a:lnTo>
                  <a:pt x="1086448" y="113477"/>
                </a:lnTo>
                <a:lnTo>
                  <a:pt x="1086448" y="169325"/>
                </a:lnTo>
                <a:lnTo>
                  <a:pt x="1035495" y="169325"/>
                </a:lnTo>
                <a:lnTo>
                  <a:pt x="1035495" y="190685"/>
                </a:lnTo>
                <a:lnTo>
                  <a:pt x="1101793" y="190685"/>
                </a:lnTo>
                <a:lnTo>
                  <a:pt x="1102914" y="205319"/>
                </a:lnTo>
                <a:lnTo>
                  <a:pt x="1096069" y="206232"/>
                </a:lnTo>
                <a:lnTo>
                  <a:pt x="1088784" y="206951"/>
                </a:lnTo>
                <a:lnTo>
                  <a:pt x="1073332" y="208001"/>
                </a:lnTo>
                <a:lnTo>
                  <a:pt x="1065635" y="208263"/>
                </a:lnTo>
                <a:close/>
              </a:path>
              <a:path w="1359535" h="215264">
                <a:moveTo>
                  <a:pt x="1157650" y="210488"/>
                </a:moveTo>
                <a:lnTo>
                  <a:pt x="1137847" y="210488"/>
                </a:lnTo>
                <a:lnTo>
                  <a:pt x="1137847" y="131277"/>
                </a:lnTo>
                <a:lnTo>
                  <a:pt x="1094014" y="131277"/>
                </a:lnTo>
                <a:lnTo>
                  <a:pt x="1094014" y="113477"/>
                </a:lnTo>
                <a:lnTo>
                  <a:pt x="1157650" y="113477"/>
                </a:lnTo>
                <a:lnTo>
                  <a:pt x="1157650" y="210488"/>
                </a:lnTo>
                <a:close/>
              </a:path>
              <a:path w="1359535" h="215264">
                <a:moveTo>
                  <a:pt x="1101793" y="190685"/>
                </a:moveTo>
                <a:lnTo>
                  <a:pt x="1035495" y="190685"/>
                </a:lnTo>
                <a:lnTo>
                  <a:pt x="1064089" y="190685"/>
                </a:lnTo>
                <a:lnTo>
                  <a:pt x="1067283" y="190616"/>
                </a:lnTo>
                <a:lnTo>
                  <a:pt x="1101589" y="188015"/>
                </a:lnTo>
                <a:lnTo>
                  <a:pt x="1101793" y="190685"/>
                </a:lnTo>
                <a:close/>
              </a:path>
              <a:path w="1359535" h="215264">
                <a:moveTo>
                  <a:pt x="1359461" y="207596"/>
                </a:moveTo>
                <a:lnTo>
                  <a:pt x="1339213" y="207596"/>
                </a:lnTo>
                <a:lnTo>
                  <a:pt x="1339213" y="0"/>
                </a:lnTo>
                <a:lnTo>
                  <a:pt x="1359461" y="0"/>
                </a:lnTo>
                <a:lnTo>
                  <a:pt x="1359461" y="207596"/>
                </a:lnTo>
                <a:close/>
              </a:path>
              <a:path w="1359535" h="215264">
                <a:moveTo>
                  <a:pt x="1207887" y="161315"/>
                </a:moveTo>
                <a:lnTo>
                  <a:pt x="1198145" y="145806"/>
                </a:lnTo>
                <a:lnTo>
                  <a:pt x="1210664" y="138294"/>
                </a:lnTo>
                <a:lnTo>
                  <a:pt x="1221750" y="131431"/>
                </a:lnTo>
                <a:lnTo>
                  <a:pt x="1257922" y="104805"/>
                </a:lnTo>
                <a:lnTo>
                  <a:pt x="1274242" y="69050"/>
                </a:lnTo>
                <a:lnTo>
                  <a:pt x="1274242" y="37603"/>
                </a:lnTo>
                <a:lnTo>
                  <a:pt x="1200370" y="37603"/>
                </a:lnTo>
                <a:lnTo>
                  <a:pt x="1200370" y="19135"/>
                </a:lnTo>
                <a:lnTo>
                  <a:pt x="1294045" y="19135"/>
                </a:lnTo>
                <a:lnTo>
                  <a:pt x="1293983" y="69050"/>
                </a:lnTo>
                <a:lnTo>
                  <a:pt x="1283029" y="106200"/>
                </a:lnTo>
                <a:lnTo>
                  <a:pt x="1253424" y="133530"/>
                </a:lnTo>
                <a:lnTo>
                  <a:pt x="1217259" y="156163"/>
                </a:lnTo>
                <a:lnTo>
                  <a:pt x="1207887" y="161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468" y="5618988"/>
            <a:ext cx="7115555" cy="69037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4076" y="5713012"/>
            <a:ext cx="4448522" cy="21582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5201" y="6013392"/>
            <a:ext cx="5548137" cy="23563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7468" y="2083308"/>
            <a:ext cx="7115555" cy="334975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51821" y="2126705"/>
            <a:ext cx="4233545" cy="447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alcohol</a:t>
            </a:r>
            <a:r>
              <a:rPr dirty="0" sz="1350" spc="6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6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read.csv(“c:/data/mva/alcohol.csv")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4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head(alcohol)</a:t>
            </a:r>
            <a:endParaRPr sz="1350">
              <a:latin typeface="BIZ UDGothic"/>
              <a:cs typeface="BIZ UDGothic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132592" y="2606148"/>
          <a:ext cx="5080000" cy="3630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095"/>
                <a:gridCol w="375285"/>
                <a:gridCol w="356869"/>
                <a:gridCol w="318769"/>
                <a:gridCol w="459740"/>
                <a:gridCol w="291465"/>
                <a:gridCol w="318769"/>
                <a:gridCol w="474344"/>
                <a:gridCol w="726440"/>
                <a:gridCol w="475614"/>
                <a:gridCol w="645795"/>
              </a:tblGrid>
              <a:tr h="167640">
                <a:tc>
                  <a:txBody>
                    <a:bodyPr/>
                    <a:lstStyle/>
                    <a:p>
                      <a:pPr marL="295275">
                        <a:lnSpc>
                          <a:spcPts val="12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2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MEOH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ts val="12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ACET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2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BU1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7465" marR="21590">
                        <a:lnSpc>
                          <a:spcPts val="12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MEPR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ACAL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93980">
                        <a:lnSpc>
                          <a:spcPts val="12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LNPRO1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1610">
                <a:tc>
                  <a:txBody>
                    <a:bodyPr/>
                    <a:lstStyle/>
                    <a:p>
                      <a:pPr marL="31750">
                        <a:lnSpc>
                          <a:spcPts val="133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ts val="133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33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33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4790" marR="21590">
                        <a:lnSpc>
                          <a:spcPts val="133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 marR="21590">
                        <a:lnSpc>
                          <a:spcPts val="133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206375">
                        <a:lnSpc>
                          <a:spcPts val="133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5.86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23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13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0.8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4790" marR="2159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 marR="2159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206375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6.67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4790" marR="2159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 marR="2159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206375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5.31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279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130" marR="2159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 marR="2159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4.8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206375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5.45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292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210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130" marR="2159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 marR="2159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206375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4.08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5735">
                <a:tc>
                  <a:txBody>
                    <a:bodyPr/>
                    <a:lstStyle/>
                    <a:p>
                      <a:pPr marL="31750">
                        <a:lnSpc>
                          <a:spcPts val="120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ts val="1205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371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1205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414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205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130" marR="21590">
                        <a:lnSpc>
                          <a:spcPts val="1205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39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050" marR="21590">
                        <a:lnSpc>
                          <a:spcPts val="1205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206375">
                        <a:lnSpc>
                          <a:spcPts val="1205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6.22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9550">
                <a:tc gridSpan="11">
                  <a:txBody>
                    <a:bodyPr/>
                    <a:lstStyle/>
                    <a:p>
                      <a:pPr marL="208915" indent="-177800">
                        <a:lnSpc>
                          <a:spcPts val="1445"/>
                        </a:lnSpc>
                        <a:spcBef>
                          <a:spcPts val="105"/>
                        </a:spcBef>
                        <a:buChar char="&gt;"/>
                        <a:tabLst>
                          <a:tab pos="209550" algn="l"/>
                        </a:tabLst>
                      </a:pPr>
                      <a:r>
                        <a:rPr dirty="0" sz="1350" spc="-1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summary(alcohol)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133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90525">
                <a:tc gridSpan="2"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  <a:p>
                      <a:pPr marL="107950">
                        <a:lnSpc>
                          <a:spcPts val="1215"/>
                        </a:lnSpc>
                        <a:spcBef>
                          <a:spcPts val="75"/>
                        </a:spcBef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Length:77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387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r" marR="139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MEOH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  <a:p>
                      <a:pPr marL="524510" marR="21590">
                        <a:lnSpc>
                          <a:spcPts val="1215"/>
                        </a:lnSpc>
                        <a:spcBef>
                          <a:spcPts val="75"/>
                        </a:spcBef>
                        <a:tabLst>
                          <a:tab pos="1050925" algn="l"/>
                        </a:tabLst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Min.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150" spc="-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387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1215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12395">
                        <a:lnSpc>
                          <a:spcPts val="1215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Min.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ACET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  <a:p>
                      <a:pPr marL="163195">
                        <a:lnSpc>
                          <a:spcPts val="1215"/>
                        </a:lnSpc>
                        <a:spcBef>
                          <a:spcPts val="75"/>
                        </a:spcBef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</a:t>
                      </a:r>
                      <a:r>
                        <a:rPr dirty="0" sz="1150" spc="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13.0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387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12395">
                        <a:lnSpc>
                          <a:spcPts val="1215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Min.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BU1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  <a:p>
                      <a:pPr marL="163195">
                        <a:lnSpc>
                          <a:spcPts val="1215"/>
                        </a:lnSpc>
                        <a:spcBef>
                          <a:spcPts val="75"/>
                        </a:spcBef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0.20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38735"/>
                </a:tc>
              </a:tr>
              <a:tr h="195580">
                <a:tc gridSpan="3">
                  <a:txBody>
                    <a:bodyPr/>
                    <a:lstStyle/>
                    <a:p>
                      <a:pPr marL="107950">
                        <a:lnSpc>
                          <a:spcPts val="1330"/>
                        </a:lnSpc>
                        <a:spcBef>
                          <a:spcPts val="110"/>
                        </a:spcBef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Class</a:t>
                      </a:r>
                      <a:r>
                        <a:rPr dirty="0" sz="1150" spc="7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:character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67005">
                        <a:lnSpc>
                          <a:spcPts val="1330"/>
                        </a:lnSpc>
                        <a:spcBef>
                          <a:spcPts val="110"/>
                        </a:spcBef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1st</a:t>
                      </a:r>
                      <a:r>
                        <a:rPr dirty="0" sz="1150" spc="6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Qu.: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93980">
                        <a:lnSpc>
                          <a:spcPts val="1330"/>
                        </a:lnSpc>
                        <a:spcBef>
                          <a:spcPts val="110"/>
                        </a:spcBef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620.0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2395">
                        <a:lnSpc>
                          <a:spcPts val="1330"/>
                        </a:lnSpc>
                        <a:spcBef>
                          <a:spcPts val="110"/>
                        </a:spcBef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1st</a:t>
                      </a:r>
                      <a:r>
                        <a:rPr dirty="0" sz="1150" spc="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Qu.:127.0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2395">
                        <a:lnSpc>
                          <a:spcPts val="1330"/>
                        </a:lnSpc>
                        <a:spcBef>
                          <a:spcPts val="110"/>
                        </a:spcBef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1st</a:t>
                      </a:r>
                      <a:r>
                        <a:rPr dirty="0" sz="1150" spc="6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Qu.:</a:t>
                      </a:r>
                      <a:r>
                        <a:rPr dirty="0" sz="1150" spc="7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9.30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 gridSpan="3">
                  <a:txBody>
                    <a:bodyPr/>
                    <a:lstStyle/>
                    <a:p>
                      <a:pPr marL="107950">
                        <a:lnSpc>
                          <a:spcPts val="1315"/>
                        </a:lnSpc>
                        <a:tabLst>
                          <a:tab pos="557530" algn="l"/>
                        </a:tabLst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Mode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:character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67005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Median</a:t>
                      </a:r>
                      <a:r>
                        <a:rPr dirty="0" sz="1150" spc="10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93980">
                        <a:lnSpc>
                          <a:spcPts val="1315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910.0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2395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Median</a:t>
                      </a:r>
                      <a:r>
                        <a:rPr dirty="0" sz="1150" spc="8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:181.0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2395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Median</a:t>
                      </a:r>
                      <a:r>
                        <a:rPr dirty="0" sz="1150" spc="9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:17.00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51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67640" marR="3175">
                        <a:lnSpc>
                          <a:spcPts val="1200"/>
                        </a:lnSpc>
                        <a:tabLst>
                          <a:tab pos="692785" algn="l"/>
                        </a:tabLst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Mean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150" spc="-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92710">
                        <a:lnSpc>
                          <a:spcPts val="120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845.6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3030">
                        <a:lnSpc>
                          <a:spcPts val="1200"/>
                        </a:lnSpc>
                        <a:tabLst>
                          <a:tab pos="638175" algn="l"/>
                        </a:tabLst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Mean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:211.7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1125">
                        <a:lnSpc>
                          <a:spcPts val="1200"/>
                        </a:lnSpc>
                        <a:tabLst>
                          <a:tab pos="637540" algn="l"/>
                        </a:tabLst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Mean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:14.74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5580">
                <a:tc gridSpan="7">
                  <a:txBody>
                    <a:bodyPr/>
                    <a:lstStyle/>
                    <a:p>
                      <a:pPr marL="1534160">
                        <a:lnSpc>
                          <a:spcPts val="1330"/>
                        </a:lnSpc>
                        <a:spcBef>
                          <a:spcPts val="110"/>
                        </a:spcBef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3rd</a:t>
                      </a:r>
                      <a:r>
                        <a:rPr dirty="0" sz="1150" spc="6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Qu.:1087.0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3030">
                        <a:lnSpc>
                          <a:spcPts val="1330"/>
                        </a:lnSpc>
                        <a:spcBef>
                          <a:spcPts val="110"/>
                        </a:spcBef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3rd</a:t>
                      </a:r>
                      <a:r>
                        <a:rPr dirty="0" sz="1150" spc="3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Qu.:287.0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1125">
                        <a:lnSpc>
                          <a:spcPts val="1330"/>
                        </a:lnSpc>
                        <a:spcBef>
                          <a:spcPts val="110"/>
                        </a:spcBef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3rd</a:t>
                      </a:r>
                      <a:r>
                        <a:rPr dirty="0" sz="1150" spc="6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Qu.:20.00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8455">
                <a:tc gridSpan="7">
                  <a:txBody>
                    <a:bodyPr/>
                    <a:lstStyle/>
                    <a:p>
                      <a:pPr marL="1534160">
                        <a:lnSpc>
                          <a:spcPts val="1365"/>
                        </a:lnSpc>
                        <a:tabLst>
                          <a:tab pos="2058670" algn="l"/>
                        </a:tabLst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Max.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:1548.0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3030">
                        <a:lnSpc>
                          <a:spcPts val="1365"/>
                        </a:lnSpc>
                        <a:tabLst>
                          <a:tab pos="638175" algn="l"/>
                        </a:tabLst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Max.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:495.0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1125">
                        <a:lnSpc>
                          <a:spcPts val="1365"/>
                        </a:lnSpc>
                        <a:tabLst>
                          <a:tab pos="637540" algn="l"/>
                        </a:tabLst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Max.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	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:30.00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47040">
                <a:tc gridSpan="7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dirty="0" sz="1750">
                          <a:latin typeface="Wingdings"/>
                          <a:cs typeface="Wingdings"/>
                        </a:rPr>
                        <a:t></a:t>
                      </a:r>
                      <a:endParaRPr sz="1750">
                        <a:latin typeface="Wingdings"/>
                        <a:cs typeface="Wingdings"/>
                      </a:endParaRPr>
                    </a:p>
                  </a:txBody>
                  <a:tcPr marL="0" marR="0" marB="0" marT="1511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050">
                <a:tc gridSpan="7">
                  <a:txBody>
                    <a:bodyPr/>
                    <a:lstStyle/>
                    <a:p>
                      <a:pPr marL="31750">
                        <a:lnSpc>
                          <a:spcPts val="2020"/>
                        </a:lnSpc>
                        <a:spcBef>
                          <a:spcPts val="35"/>
                        </a:spcBef>
                      </a:pPr>
                      <a:r>
                        <a:rPr dirty="0" sz="1750">
                          <a:latin typeface="Wingdings"/>
                          <a:cs typeface="Wingdings"/>
                        </a:rPr>
                        <a:t></a:t>
                      </a:r>
                      <a:endParaRPr sz="1750">
                        <a:latin typeface="Wingdings"/>
                        <a:cs typeface="Wingdings"/>
                      </a:endParaRPr>
                    </a:p>
                  </a:txBody>
                  <a:tcPr marL="0" marR="0" marB="0" marT="444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9" name="object 9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799" y="1672785"/>
            <a:ext cx="1971347" cy="21516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5979" y="1912620"/>
            <a:ext cx="4314443" cy="336194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38112" y="1937977"/>
            <a:ext cx="35179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38125" algn="l"/>
                <a:tab pos="238760" algn="l"/>
              </a:tabLst>
            </a:pPr>
            <a:r>
              <a:rPr dirty="0" sz="1550" spc="15">
                <a:latin typeface="Gulim"/>
                <a:cs typeface="Gulim"/>
              </a:rPr>
              <a:t>“</a:t>
            </a:r>
            <a:endParaRPr sz="1550">
              <a:latin typeface="Gulim"/>
              <a:cs typeface="Gulim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366766" y="1991563"/>
            <a:ext cx="3765550" cy="2922270"/>
            <a:chOff x="6366766" y="1991563"/>
            <a:chExt cx="3765550" cy="292227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3703" y="1991563"/>
              <a:ext cx="3096377" cy="19553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5818" y="2575956"/>
              <a:ext cx="2789596" cy="19171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9440" y="2854976"/>
              <a:ext cx="2298344" cy="18869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68375" y="3129570"/>
              <a:ext cx="1859194" cy="19151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369783" y="3653412"/>
              <a:ext cx="1181735" cy="203835"/>
            </a:xfrm>
            <a:custGeom>
              <a:avLst/>
              <a:gdLst/>
              <a:ahLst/>
              <a:cxnLst/>
              <a:rect l="l" t="t" r="r" b="b"/>
              <a:pathLst>
                <a:path w="1181734" h="203835">
                  <a:moveTo>
                    <a:pt x="46268" y="45262"/>
                  </a:moveTo>
                  <a:lnTo>
                    <a:pt x="29571" y="45262"/>
                  </a:lnTo>
                  <a:lnTo>
                    <a:pt x="43653" y="0"/>
                  </a:lnTo>
                  <a:lnTo>
                    <a:pt x="54717" y="0"/>
                  </a:lnTo>
                  <a:lnTo>
                    <a:pt x="46268" y="45262"/>
                  </a:lnTo>
                  <a:close/>
                </a:path>
                <a:path w="1181734" h="203835">
                  <a:moveTo>
                    <a:pt x="16696" y="45262"/>
                  </a:moveTo>
                  <a:lnTo>
                    <a:pt x="0" y="45262"/>
                  </a:lnTo>
                  <a:lnTo>
                    <a:pt x="14081" y="0"/>
                  </a:lnTo>
                  <a:lnTo>
                    <a:pt x="25146" y="0"/>
                  </a:lnTo>
                  <a:lnTo>
                    <a:pt x="16696" y="45262"/>
                  </a:lnTo>
                  <a:close/>
                </a:path>
                <a:path w="1181734" h="203835">
                  <a:moveTo>
                    <a:pt x="91129" y="160330"/>
                  </a:moveTo>
                  <a:lnTo>
                    <a:pt x="77047" y="160330"/>
                  </a:lnTo>
                  <a:lnTo>
                    <a:pt x="77047" y="15288"/>
                  </a:lnTo>
                  <a:lnTo>
                    <a:pt x="133776" y="15288"/>
                  </a:lnTo>
                  <a:lnTo>
                    <a:pt x="161889" y="27962"/>
                  </a:lnTo>
                  <a:lnTo>
                    <a:pt x="91129" y="27962"/>
                  </a:lnTo>
                  <a:lnTo>
                    <a:pt x="91129" y="90324"/>
                  </a:lnTo>
                  <a:lnTo>
                    <a:pt x="160952" y="90324"/>
                  </a:lnTo>
                  <a:lnTo>
                    <a:pt x="156475" y="94649"/>
                  </a:lnTo>
                  <a:lnTo>
                    <a:pt x="151613" y="97633"/>
                  </a:lnTo>
                  <a:lnTo>
                    <a:pt x="140079" y="101925"/>
                  </a:lnTo>
                  <a:lnTo>
                    <a:pt x="133508" y="102998"/>
                  </a:lnTo>
                  <a:lnTo>
                    <a:pt x="91129" y="102998"/>
                  </a:lnTo>
                  <a:lnTo>
                    <a:pt x="91129" y="160330"/>
                  </a:lnTo>
                  <a:close/>
                </a:path>
                <a:path w="1181734" h="203835">
                  <a:moveTo>
                    <a:pt x="160952" y="90324"/>
                  </a:moveTo>
                  <a:lnTo>
                    <a:pt x="122712" y="90324"/>
                  </a:lnTo>
                  <a:lnTo>
                    <a:pt x="131425" y="89821"/>
                  </a:lnTo>
                  <a:lnTo>
                    <a:pt x="138856" y="88312"/>
                  </a:lnTo>
                  <a:lnTo>
                    <a:pt x="145004" y="85798"/>
                  </a:lnTo>
                  <a:lnTo>
                    <a:pt x="149870" y="82277"/>
                  </a:lnTo>
                  <a:lnTo>
                    <a:pt x="155502" y="76913"/>
                  </a:lnTo>
                  <a:lnTo>
                    <a:pt x="158319" y="69671"/>
                  </a:lnTo>
                  <a:lnTo>
                    <a:pt x="158319" y="48347"/>
                  </a:lnTo>
                  <a:lnTo>
                    <a:pt x="124925" y="27962"/>
                  </a:lnTo>
                  <a:lnTo>
                    <a:pt x="161889" y="27962"/>
                  </a:lnTo>
                  <a:lnTo>
                    <a:pt x="164823" y="30745"/>
                  </a:lnTo>
                  <a:lnTo>
                    <a:pt x="167740" y="35137"/>
                  </a:lnTo>
                  <a:lnTo>
                    <a:pt x="171629" y="45329"/>
                  </a:lnTo>
                  <a:lnTo>
                    <a:pt x="172602" y="50828"/>
                  </a:lnTo>
                  <a:lnTo>
                    <a:pt x="172602" y="66854"/>
                  </a:lnTo>
                  <a:lnTo>
                    <a:pt x="171562" y="72353"/>
                  </a:lnTo>
                  <a:lnTo>
                    <a:pt x="167405" y="82545"/>
                  </a:lnTo>
                  <a:lnTo>
                    <a:pt x="164387" y="87005"/>
                  </a:lnTo>
                  <a:lnTo>
                    <a:pt x="160952" y="90324"/>
                  </a:lnTo>
                  <a:close/>
                </a:path>
                <a:path w="1181734" h="203835">
                  <a:moveTo>
                    <a:pt x="133508" y="102998"/>
                  </a:moveTo>
                  <a:lnTo>
                    <a:pt x="126132" y="102998"/>
                  </a:lnTo>
                  <a:lnTo>
                    <a:pt x="133508" y="102998"/>
                  </a:lnTo>
                  <a:close/>
                </a:path>
                <a:path w="1181734" h="203835">
                  <a:moveTo>
                    <a:pt x="220829" y="71012"/>
                  </a:moveTo>
                  <a:lnTo>
                    <a:pt x="210622" y="71012"/>
                  </a:lnTo>
                  <a:lnTo>
                    <a:pt x="211829" y="68464"/>
                  </a:lnTo>
                  <a:lnTo>
                    <a:pt x="237646" y="49889"/>
                  </a:lnTo>
                  <a:lnTo>
                    <a:pt x="244888" y="49889"/>
                  </a:lnTo>
                  <a:lnTo>
                    <a:pt x="247671" y="50057"/>
                  </a:lnTo>
                  <a:lnTo>
                    <a:pt x="252633" y="50727"/>
                  </a:lnTo>
                  <a:lnTo>
                    <a:pt x="255013" y="51297"/>
                  </a:lnTo>
                  <a:lnTo>
                    <a:pt x="257293" y="52102"/>
                  </a:lnTo>
                  <a:lnTo>
                    <a:pt x="253742" y="63770"/>
                  </a:lnTo>
                  <a:lnTo>
                    <a:pt x="235567" y="63770"/>
                  </a:lnTo>
                  <a:lnTo>
                    <a:pt x="231544" y="64641"/>
                  </a:lnTo>
                  <a:lnTo>
                    <a:pt x="224302" y="68128"/>
                  </a:lnTo>
                  <a:lnTo>
                    <a:pt x="221217" y="70542"/>
                  </a:lnTo>
                  <a:lnTo>
                    <a:pt x="220829" y="71012"/>
                  </a:lnTo>
                  <a:close/>
                </a:path>
                <a:path w="1181734" h="203835">
                  <a:moveTo>
                    <a:pt x="210824" y="160330"/>
                  </a:moveTo>
                  <a:lnTo>
                    <a:pt x="197144" y="160330"/>
                  </a:lnTo>
                  <a:lnTo>
                    <a:pt x="197144" y="51901"/>
                  </a:lnTo>
                  <a:lnTo>
                    <a:pt x="210622" y="51901"/>
                  </a:lnTo>
                  <a:lnTo>
                    <a:pt x="210622" y="71012"/>
                  </a:lnTo>
                  <a:lnTo>
                    <a:pt x="220829" y="71012"/>
                  </a:lnTo>
                  <a:lnTo>
                    <a:pt x="216121" y="76712"/>
                  </a:lnTo>
                  <a:lnTo>
                    <a:pt x="214176" y="80400"/>
                  </a:lnTo>
                  <a:lnTo>
                    <a:pt x="211494" y="88983"/>
                  </a:lnTo>
                  <a:lnTo>
                    <a:pt x="210824" y="93677"/>
                  </a:lnTo>
                  <a:lnTo>
                    <a:pt x="210824" y="160330"/>
                  </a:lnTo>
                  <a:close/>
                </a:path>
                <a:path w="1181734" h="203835">
                  <a:moveTo>
                    <a:pt x="253069" y="65983"/>
                  </a:moveTo>
                  <a:lnTo>
                    <a:pt x="249314" y="64507"/>
                  </a:lnTo>
                  <a:lnTo>
                    <a:pt x="244955" y="63770"/>
                  </a:lnTo>
                  <a:lnTo>
                    <a:pt x="253742" y="63770"/>
                  </a:lnTo>
                  <a:lnTo>
                    <a:pt x="253069" y="65983"/>
                  </a:lnTo>
                  <a:close/>
                </a:path>
                <a:path w="1181734" h="203835">
                  <a:moveTo>
                    <a:pt x="289883" y="160330"/>
                  </a:moveTo>
                  <a:lnTo>
                    <a:pt x="276203" y="160330"/>
                  </a:lnTo>
                  <a:lnTo>
                    <a:pt x="276203" y="51901"/>
                  </a:lnTo>
                  <a:lnTo>
                    <a:pt x="289883" y="51901"/>
                  </a:lnTo>
                  <a:lnTo>
                    <a:pt x="289883" y="160330"/>
                  </a:lnTo>
                  <a:close/>
                </a:path>
                <a:path w="1181734" h="203835">
                  <a:moveTo>
                    <a:pt x="290486" y="31181"/>
                  </a:moveTo>
                  <a:lnTo>
                    <a:pt x="275600" y="31181"/>
                  </a:lnTo>
                  <a:lnTo>
                    <a:pt x="275600" y="15892"/>
                  </a:lnTo>
                  <a:lnTo>
                    <a:pt x="290486" y="15892"/>
                  </a:lnTo>
                  <a:lnTo>
                    <a:pt x="290486" y="31181"/>
                  </a:lnTo>
                  <a:close/>
                </a:path>
                <a:path w="1181734" h="203835">
                  <a:moveTo>
                    <a:pt x="364918" y="161940"/>
                  </a:moveTo>
                  <a:lnTo>
                    <a:pt x="325640" y="141961"/>
                  </a:lnTo>
                  <a:lnTo>
                    <a:pt x="318851" y="112654"/>
                  </a:lnTo>
                  <a:lnTo>
                    <a:pt x="318851" y="99175"/>
                  </a:lnTo>
                  <a:lnTo>
                    <a:pt x="330921" y="62663"/>
                  </a:lnTo>
                  <a:lnTo>
                    <a:pt x="364918" y="49889"/>
                  </a:lnTo>
                  <a:lnTo>
                    <a:pt x="375266" y="50694"/>
                  </a:lnTo>
                  <a:lnTo>
                    <a:pt x="384381" y="53108"/>
                  </a:lnTo>
                  <a:lnTo>
                    <a:pt x="392264" y="57131"/>
                  </a:lnTo>
                  <a:lnTo>
                    <a:pt x="397965" y="61959"/>
                  </a:lnTo>
                  <a:lnTo>
                    <a:pt x="364918" y="61959"/>
                  </a:lnTo>
                  <a:lnTo>
                    <a:pt x="357783" y="62544"/>
                  </a:lnTo>
                  <a:lnTo>
                    <a:pt x="332779" y="99175"/>
                  </a:lnTo>
                  <a:lnTo>
                    <a:pt x="332779" y="112654"/>
                  </a:lnTo>
                  <a:lnTo>
                    <a:pt x="333266" y="120883"/>
                  </a:lnTo>
                  <a:lnTo>
                    <a:pt x="364918" y="149870"/>
                  </a:lnTo>
                  <a:lnTo>
                    <a:pt x="397965" y="149870"/>
                  </a:lnTo>
                  <a:lnTo>
                    <a:pt x="392264" y="154698"/>
                  </a:lnTo>
                  <a:lnTo>
                    <a:pt x="384381" y="158721"/>
                  </a:lnTo>
                  <a:lnTo>
                    <a:pt x="375266" y="161135"/>
                  </a:lnTo>
                  <a:lnTo>
                    <a:pt x="364918" y="161940"/>
                  </a:lnTo>
                  <a:close/>
                </a:path>
                <a:path w="1181734" h="203835">
                  <a:moveTo>
                    <a:pt x="397965" y="149870"/>
                  </a:moveTo>
                  <a:lnTo>
                    <a:pt x="364918" y="149870"/>
                  </a:lnTo>
                  <a:lnTo>
                    <a:pt x="372053" y="149285"/>
                  </a:lnTo>
                  <a:lnTo>
                    <a:pt x="378371" y="147531"/>
                  </a:lnTo>
                  <a:lnTo>
                    <a:pt x="397058" y="112654"/>
                  </a:lnTo>
                  <a:lnTo>
                    <a:pt x="397058" y="99175"/>
                  </a:lnTo>
                  <a:lnTo>
                    <a:pt x="378371" y="64298"/>
                  </a:lnTo>
                  <a:lnTo>
                    <a:pt x="364918" y="61959"/>
                  </a:lnTo>
                  <a:lnTo>
                    <a:pt x="397965" y="61959"/>
                  </a:lnTo>
                  <a:lnTo>
                    <a:pt x="410986" y="99175"/>
                  </a:lnTo>
                  <a:lnTo>
                    <a:pt x="410986" y="112654"/>
                  </a:lnTo>
                  <a:lnTo>
                    <a:pt x="410231" y="123756"/>
                  </a:lnTo>
                  <a:lnTo>
                    <a:pt x="407968" y="133525"/>
                  </a:lnTo>
                  <a:lnTo>
                    <a:pt x="404196" y="141961"/>
                  </a:lnTo>
                  <a:lnTo>
                    <a:pt x="398916" y="149065"/>
                  </a:lnTo>
                  <a:lnTo>
                    <a:pt x="397965" y="149870"/>
                  </a:lnTo>
                  <a:close/>
                </a:path>
                <a:path w="1181734" h="203835">
                  <a:moveTo>
                    <a:pt x="460219" y="71012"/>
                  </a:moveTo>
                  <a:lnTo>
                    <a:pt x="450012" y="71012"/>
                  </a:lnTo>
                  <a:lnTo>
                    <a:pt x="451219" y="68464"/>
                  </a:lnTo>
                  <a:lnTo>
                    <a:pt x="477036" y="49889"/>
                  </a:lnTo>
                  <a:lnTo>
                    <a:pt x="484278" y="49889"/>
                  </a:lnTo>
                  <a:lnTo>
                    <a:pt x="487061" y="50057"/>
                  </a:lnTo>
                  <a:lnTo>
                    <a:pt x="492023" y="50727"/>
                  </a:lnTo>
                  <a:lnTo>
                    <a:pt x="494403" y="51297"/>
                  </a:lnTo>
                  <a:lnTo>
                    <a:pt x="496683" y="52102"/>
                  </a:lnTo>
                  <a:lnTo>
                    <a:pt x="493132" y="63770"/>
                  </a:lnTo>
                  <a:lnTo>
                    <a:pt x="474957" y="63770"/>
                  </a:lnTo>
                  <a:lnTo>
                    <a:pt x="470934" y="64641"/>
                  </a:lnTo>
                  <a:lnTo>
                    <a:pt x="463692" y="68128"/>
                  </a:lnTo>
                  <a:lnTo>
                    <a:pt x="460607" y="70542"/>
                  </a:lnTo>
                  <a:lnTo>
                    <a:pt x="460219" y="71012"/>
                  </a:lnTo>
                  <a:close/>
                </a:path>
                <a:path w="1181734" h="203835">
                  <a:moveTo>
                    <a:pt x="450213" y="160330"/>
                  </a:moveTo>
                  <a:lnTo>
                    <a:pt x="436534" y="160330"/>
                  </a:lnTo>
                  <a:lnTo>
                    <a:pt x="436534" y="51901"/>
                  </a:lnTo>
                  <a:lnTo>
                    <a:pt x="450012" y="51901"/>
                  </a:lnTo>
                  <a:lnTo>
                    <a:pt x="450012" y="71012"/>
                  </a:lnTo>
                  <a:lnTo>
                    <a:pt x="460219" y="71012"/>
                  </a:lnTo>
                  <a:lnTo>
                    <a:pt x="455511" y="76712"/>
                  </a:lnTo>
                  <a:lnTo>
                    <a:pt x="453566" y="80400"/>
                  </a:lnTo>
                  <a:lnTo>
                    <a:pt x="450884" y="88983"/>
                  </a:lnTo>
                  <a:lnTo>
                    <a:pt x="450213" y="93677"/>
                  </a:lnTo>
                  <a:lnTo>
                    <a:pt x="450213" y="160330"/>
                  </a:lnTo>
                  <a:close/>
                </a:path>
                <a:path w="1181734" h="203835">
                  <a:moveTo>
                    <a:pt x="492459" y="65983"/>
                  </a:moveTo>
                  <a:lnTo>
                    <a:pt x="488704" y="64507"/>
                  </a:lnTo>
                  <a:lnTo>
                    <a:pt x="484345" y="63770"/>
                  </a:lnTo>
                  <a:lnTo>
                    <a:pt x="493132" y="63770"/>
                  </a:lnTo>
                  <a:lnTo>
                    <a:pt x="492459" y="65983"/>
                  </a:lnTo>
                  <a:close/>
                </a:path>
                <a:path w="1181734" h="203835">
                  <a:moveTo>
                    <a:pt x="590987" y="67190"/>
                  </a:moveTo>
                  <a:lnTo>
                    <a:pt x="576748" y="67190"/>
                  </a:lnTo>
                  <a:lnTo>
                    <a:pt x="579967" y="61691"/>
                  </a:lnTo>
                  <a:lnTo>
                    <a:pt x="584493" y="57433"/>
                  </a:lnTo>
                  <a:lnTo>
                    <a:pt x="596161" y="51398"/>
                  </a:lnTo>
                  <a:lnTo>
                    <a:pt x="602498" y="49889"/>
                  </a:lnTo>
                  <a:lnTo>
                    <a:pt x="615775" y="49889"/>
                  </a:lnTo>
                  <a:lnTo>
                    <a:pt x="621642" y="50929"/>
                  </a:lnTo>
                  <a:lnTo>
                    <a:pt x="632237" y="55086"/>
                  </a:lnTo>
                  <a:lnTo>
                    <a:pt x="636763" y="58104"/>
                  </a:lnTo>
                  <a:lnTo>
                    <a:pt x="640805" y="62362"/>
                  </a:lnTo>
                  <a:lnTo>
                    <a:pt x="604778" y="62362"/>
                  </a:lnTo>
                  <a:lnTo>
                    <a:pt x="601022" y="63032"/>
                  </a:lnTo>
                  <a:lnTo>
                    <a:pt x="593512" y="65714"/>
                  </a:lnTo>
                  <a:lnTo>
                    <a:pt x="590987" y="67190"/>
                  </a:lnTo>
                  <a:close/>
                </a:path>
                <a:path w="1181734" h="203835">
                  <a:moveTo>
                    <a:pt x="576949" y="203380"/>
                  </a:moveTo>
                  <a:lnTo>
                    <a:pt x="563270" y="203380"/>
                  </a:lnTo>
                  <a:lnTo>
                    <a:pt x="563270" y="51901"/>
                  </a:lnTo>
                  <a:lnTo>
                    <a:pt x="576748" y="51901"/>
                  </a:lnTo>
                  <a:lnTo>
                    <a:pt x="576748" y="67190"/>
                  </a:lnTo>
                  <a:lnTo>
                    <a:pt x="590987" y="67190"/>
                  </a:lnTo>
                  <a:lnTo>
                    <a:pt x="576949" y="87709"/>
                  </a:lnTo>
                  <a:lnTo>
                    <a:pt x="576949" y="127540"/>
                  </a:lnTo>
                  <a:lnTo>
                    <a:pt x="595237" y="147456"/>
                  </a:lnTo>
                  <a:lnTo>
                    <a:pt x="576949" y="147456"/>
                  </a:lnTo>
                  <a:lnTo>
                    <a:pt x="576949" y="203380"/>
                  </a:lnTo>
                  <a:close/>
                </a:path>
                <a:path w="1181734" h="203835">
                  <a:moveTo>
                    <a:pt x="640119" y="149870"/>
                  </a:moveTo>
                  <a:lnTo>
                    <a:pt x="617786" y="149870"/>
                  </a:lnTo>
                  <a:lnTo>
                    <a:pt x="625129" y="146685"/>
                  </a:lnTo>
                  <a:lnTo>
                    <a:pt x="630561" y="140314"/>
                  </a:lnTo>
                  <a:lnTo>
                    <a:pt x="634125" y="135052"/>
                  </a:lnTo>
                  <a:lnTo>
                    <a:pt x="636671" y="128822"/>
                  </a:lnTo>
                  <a:lnTo>
                    <a:pt x="638199" y="121624"/>
                  </a:lnTo>
                  <a:lnTo>
                    <a:pt x="638708" y="113458"/>
                  </a:lnTo>
                  <a:lnTo>
                    <a:pt x="638708" y="98371"/>
                  </a:lnTo>
                  <a:lnTo>
                    <a:pt x="617786" y="62362"/>
                  </a:lnTo>
                  <a:lnTo>
                    <a:pt x="640805" y="62362"/>
                  </a:lnTo>
                  <a:lnTo>
                    <a:pt x="644274" y="66016"/>
                  </a:lnTo>
                  <a:lnTo>
                    <a:pt x="647190" y="70878"/>
                  </a:lnTo>
                  <a:lnTo>
                    <a:pt x="651348" y="82411"/>
                  </a:lnTo>
                  <a:lnTo>
                    <a:pt x="652387" y="88983"/>
                  </a:lnTo>
                  <a:lnTo>
                    <a:pt x="652387" y="122846"/>
                  </a:lnTo>
                  <a:lnTo>
                    <a:pt x="651314" y="129418"/>
                  </a:lnTo>
                  <a:lnTo>
                    <a:pt x="647023" y="140951"/>
                  </a:lnTo>
                  <a:lnTo>
                    <a:pt x="644039" y="145813"/>
                  </a:lnTo>
                  <a:lnTo>
                    <a:pt x="640119" y="149870"/>
                  </a:lnTo>
                  <a:close/>
                </a:path>
                <a:path w="1181734" h="203835">
                  <a:moveTo>
                    <a:pt x="615506" y="161940"/>
                  </a:moveTo>
                  <a:lnTo>
                    <a:pt x="601693" y="161940"/>
                  </a:lnTo>
                  <a:lnTo>
                    <a:pt x="595155" y="160498"/>
                  </a:lnTo>
                  <a:lnTo>
                    <a:pt x="584292" y="154731"/>
                  </a:lnTo>
                  <a:lnTo>
                    <a:pt x="580101" y="151345"/>
                  </a:lnTo>
                  <a:lnTo>
                    <a:pt x="577150" y="147456"/>
                  </a:lnTo>
                  <a:lnTo>
                    <a:pt x="595237" y="147456"/>
                  </a:lnTo>
                  <a:lnTo>
                    <a:pt x="599581" y="149132"/>
                  </a:lnTo>
                  <a:lnTo>
                    <a:pt x="603839" y="149870"/>
                  </a:lnTo>
                  <a:lnTo>
                    <a:pt x="640119" y="149870"/>
                  </a:lnTo>
                  <a:lnTo>
                    <a:pt x="636394" y="153725"/>
                  </a:lnTo>
                  <a:lnTo>
                    <a:pt x="631835" y="156743"/>
                  </a:lnTo>
                  <a:lnTo>
                    <a:pt x="621240" y="160900"/>
                  </a:lnTo>
                  <a:lnTo>
                    <a:pt x="615506" y="161940"/>
                  </a:lnTo>
                  <a:close/>
                </a:path>
                <a:path w="1181734" h="203835">
                  <a:moveTo>
                    <a:pt x="701621" y="71012"/>
                  </a:moveTo>
                  <a:lnTo>
                    <a:pt x="691414" y="71012"/>
                  </a:lnTo>
                  <a:lnTo>
                    <a:pt x="692621" y="68464"/>
                  </a:lnTo>
                  <a:lnTo>
                    <a:pt x="718437" y="49889"/>
                  </a:lnTo>
                  <a:lnTo>
                    <a:pt x="725679" y="49889"/>
                  </a:lnTo>
                  <a:lnTo>
                    <a:pt x="728462" y="50057"/>
                  </a:lnTo>
                  <a:lnTo>
                    <a:pt x="733424" y="50727"/>
                  </a:lnTo>
                  <a:lnTo>
                    <a:pt x="735805" y="51297"/>
                  </a:lnTo>
                  <a:lnTo>
                    <a:pt x="738085" y="52102"/>
                  </a:lnTo>
                  <a:lnTo>
                    <a:pt x="734534" y="63770"/>
                  </a:lnTo>
                  <a:lnTo>
                    <a:pt x="716359" y="63770"/>
                  </a:lnTo>
                  <a:lnTo>
                    <a:pt x="712335" y="64641"/>
                  </a:lnTo>
                  <a:lnTo>
                    <a:pt x="705093" y="68128"/>
                  </a:lnTo>
                  <a:lnTo>
                    <a:pt x="702009" y="70542"/>
                  </a:lnTo>
                  <a:lnTo>
                    <a:pt x="701621" y="71012"/>
                  </a:lnTo>
                  <a:close/>
                </a:path>
                <a:path w="1181734" h="203835">
                  <a:moveTo>
                    <a:pt x="691615" y="160330"/>
                  </a:moveTo>
                  <a:lnTo>
                    <a:pt x="677936" y="160330"/>
                  </a:lnTo>
                  <a:lnTo>
                    <a:pt x="677936" y="51901"/>
                  </a:lnTo>
                  <a:lnTo>
                    <a:pt x="691414" y="51901"/>
                  </a:lnTo>
                  <a:lnTo>
                    <a:pt x="691414" y="71012"/>
                  </a:lnTo>
                  <a:lnTo>
                    <a:pt x="701621" y="71012"/>
                  </a:lnTo>
                  <a:lnTo>
                    <a:pt x="696912" y="76712"/>
                  </a:lnTo>
                  <a:lnTo>
                    <a:pt x="694968" y="80400"/>
                  </a:lnTo>
                  <a:lnTo>
                    <a:pt x="692286" y="88983"/>
                  </a:lnTo>
                  <a:lnTo>
                    <a:pt x="691615" y="93677"/>
                  </a:lnTo>
                  <a:lnTo>
                    <a:pt x="691615" y="160330"/>
                  </a:lnTo>
                  <a:close/>
                </a:path>
                <a:path w="1181734" h="203835">
                  <a:moveTo>
                    <a:pt x="733860" y="65983"/>
                  </a:moveTo>
                  <a:lnTo>
                    <a:pt x="730105" y="64507"/>
                  </a:lnTo>
                  <a:lnTo>
                    <a:pt x="725747" y="63770"/>
                  </a:lnTo>
                  <a:lnTo>
                    <a:pt x="734534" y="63770"/>
                  </a:lnTo>
                  <a:lnTo>
                    <a:pt x="733860" y="65983"/>
                  </a:lnTo>
                  <a:close/>
                </a:path>
                <a:path w="1181734" h="203835">
                  <a:moveTo>
                    <a:pt x="797429" y="161940"/>
                  </a:moveTo>
                  <a:lnTo>
                    <a:pt x="758151" y="141961"/>
                  </a:lnTo>
                  <a:lnTo>
                    <a:pt x="751362" y="112654"/>
                  </a:lnTo>
                  <a:lnTo>
                    <a:pt x="751362" y="99175"/>
                  </a:lnTo>
                  <a:lnTo>
                    <a:pt x="763432" y="62663"/>
                  </a:lnTo>
                  <a:lnTo>
                    <a:pt x="797429" y="49889"/>
                  </a:lnTo>
                  <a:lnTo>
                    <a:pt x="807777" y="50694"/>
                  </a:lnTo>
                  <a:lnTo>
                    <a:pt x="816892" y="53108"/>
                  </a:lnTo>
                  <a:lnTo>
                    <a:pt x="824776" y="57131"/>
                  </a:lnTo>
                  <a:lnTo>
                    <a:pt x="830477" y="61959"/>
                  </a:lnTo>
                  <a:lnTo>
                    <a:pt x="797429" y="61959"/>
                  </a:lnTo>
                  <a:lnTo>
                    <a:pt x="790294" y="62544"/>
                  </a:lnTo>
                  <a:lnTo>
                    <a:pt x="765290" y="99175"/>
                  </a:lnTo>
                  <a:lnTo>
                    <a:pt x="765290" y="112654"/>
                  </a:lnTo>
                  <a:lnTo>
                    <a:pt x="765777" y="120883"/>
                  </a:lnTo>
                  <a:lnTo>
                    <a:pt x="797429" y="149870"/>
                  </a:lnTo>
                  <a:lnTo>
                    <a:pt x="830477" y="149870"/>
                  </a:lnTo>
                  <a:lnTo>
                    <a:pt x="824776" y="154698"/>
                  </a:lnTo>
                  <a:lnTo>
                    <a:pt x="816892" y="158721"/>
                  </a:lnTo>
                  <a:lnTo>
                    <a:pt x="807777" y="161135"/>
                  </a:lnTo>
                  <a:lnTo>
                    <a:pt x="797429" y="161940"/>
                  </a:lnTo>
                  <a:close/>
                </a:path>
                <a:path w="1181734" h="203835">
                  <a:moveTo>
                    <a:pt x="830477" y="149870"/>
                  </a:moveTo>
                  <a:lnTo>
                    <a:pt x="797429" y="149870"/>
                  </a:lnTo>
                  <a:lnTo>
                    <a:pt x="804565" y="149285"/>
                  </a:lnTo>
                  <a:lnTo>
                    <a:pt x="810883" y="147531"/>
                  </a:lnTo>
                  <a:lnTo>
                    <a:pt x="829569" y="112654"/>
                  </a:lnTo>
                  <a:lnTo>
                    <a:pt x="829569" y="99175"/>
                  </a:lnTo>
                  <a:lnTo>
                    <a:pt x="810883" y="64298"/>
                  </a:lnTo>
                  <a:lnTo>
                    <a:pt x="797429" y="61959"/>
                  </a:lnTo>
                  <a:lnTo>
                    <a:pt x="830477" y="61959"/>
                  </a:lnTo>
                  <a:lnTo>
                    <a:pt x="843497" y="99175"/>
                  </a:lnTo>
                  <a:lnTo>
                    <a:pt x="843497" y="112654"/>
                  </a:lnTo>
                  <a:lnTo>
                    <a:pt x="842743" y="123756"/>
                  </a:lnTo>
                  <a:lnTo>
                    <a:pt x="840479" y="133525"/>
                  </a:lnTo>
                  <a:lnTo>
                    <a:pt x="836707" y="141961"/>
                  </a:lnTo>
                  <a:lnTo>
                    <a:pt x="831427" y="149065"/>
                  </a:lnTo>
                  <a:lnTo>
                    <a:pt x="830477" y="149870"/>
                  </a:lnTo>
                  <a:close/>
                </a:path>
                <a:path w="1181734" h="203835">
                  <a:moveTo>
                    <a:pt x="884535" y="160330"/>
                  </a:moveTo>
                  <a:lnTo>
                    <a:pt x="871057" y="160330"/>
                  </a:lnTo>
                  <a:lnTo>
                    <a:pt x="871057" y="8247"/>
                  </a:lnTo>
                  <a:lnTo>
                    <a:pt x="884736" y="8247"/>
                  </a:lnTo>
                  <a:lnTo>
                    <a:pt x="884736" y="67190"/>
                  </a:lnTo>
                  <a:lnTo>
                    <a:pt x="898774" y="67190"/>
                  </a:lnTo>
                  <a:lnTo>
                    <a:pt x="884736" y="87709"/>
                  </a:lnTo>
                  <a:lnTo>
                    <a:pt x="884736" y="127540"/>
                  </a:lnTo>
                  <a:lnTo>
                    <a:pt x="903024" y="147456"/>
                  </a:lnTo>
                  <a:lnTo>
                    <a:pt x="884535" y="147456"/>
                  </a:lnTo>
                  <a:lnTo>
                    <a:pt x="884535" y="160330"/>
                  </a:lnTo>
                  <a:close/>
                </a:path>
                <a:path w="1181734" h="203835">
                  <a:moveTo>
                    <a:pt x="898774" y="67190"/>
                  </a:moveTo>
                  <a:lnTo>
                    <a:pt x="884736" y="67190"/>
                  </a:lnTo>
                  <a:lnTo>
                    <a:pt x="887955" y="61691"/>
                  </a:lnTo>
                  <a:lnTo>
                    <a:pt x="892448" y="57433"/>
                  </a:lnTo>
                  <a:lnTo>
                    <a:pt x="903981" y="51398"/>
                  </a:lnTo>
                  <a:lnTo>
                    <a:pt x="910285" y="49889"/>
                  </a:lnTo>
                  <a:lnTo>
                    <a:pt x="923562" y="49889"/>
                  </a:lnTo>
                  <a:lnTo>
                    <a:pt x="929429" y="50929"/>
                  </a:lnTo>
                  <a:lnTo>
                    <a:pt x="940024" y="55086"/>
                  </a:lnTo>
                  <a:lnTo>
                    <a:pt x="944550" y="58104"/>
                  </a:lnTo>
                  <a:lnTo>
                    <a:pt x="948592" y="62362"/>
                  </a:lnTo>
                  <a:lnTo>
                    <a:pt x="912565" y="62362"/>
                  </a:lnTo>
                  <a:lnTo>
                    <a:pt x="908809" y="63032"/>
                  </a:lnTo>
                  <a:lnTo>
                    <a:pt x="901299" y="65714"/>
                  </a:lnTo>
                  <a:lnTo>
                    <a:pt x="898774" y="67190"/>
                  </a:lnTo>
                  <a:close/>
                </a:path>
                <a:path w="1181734" h="203835">
                  <a:moveTo>
                    <a:pt x="947906" y="149870"/>
                  </a:moveTo>
                  <a:lnTo>
                    <a:pt x="925574" y="149870"/>
                  </a:lnTo>
                  <a:lnTo>
                    <a:pt x="932916" y="146685"/>
                  </a:lnTo>
                  <a:lnTo>
                    <a:pt x="938348" y="140314"/>
                  </a:lnTo>
                  <a:lnTo>
                    <a:pt x="941912" y="135052"/>
                  </a:lnTo>
                  <a:lnTo>
                    <a:pt x="944458" y="128822"/>
                  </a:lnTo>
                  <a:lnTo>
                    <a:pt x="945986" y="121624"/>
                  </a:lnTo>
                  <a:lnTo>
                    <a:pt x="946495" y="113458"/>
                  </a:lnTo>
                  <a:lnTo>
                    <a:pt x="946495" y="98371"/>
                  </a:lnTo>
                  <a:lnTo>
                    <a:pt x="925574" y="62362"/>
                  </a:lnTo>
                  <a:lnTo>
                    <a:pt x="948592" y="62362"/>
                  </a:lnTo>
                  <a:lnTo>
                    <a:pt x="952061" y="66016"/>
                  </a:lnTo>
                  <a:lnTo>
                    <a:pt x="954977" y="70878"/>
                  </a:lnTo>
                  <a:lnTo>
                    <a:pt x="959135" y="82411"/>
                  </a:lnTo>
                  <a:lnTo>
                    <a:pt x="960174" y="88983"/>
                  </a:lnTo>
                  <a:lnTo>
                    <a:pt x="960174" y="122846"/>
                  </a:lnTo>
                  <a:lnTo>
                    <a:pt x="959101" y="129418"/>
                  </a:lnTo>
                  <a:lnTo>
                    <a:pt x="954810" y="140951"/>
                  </a:lnTo>
                  <a:lnTo>
                    <a:pt x="951826" y="145813"/>
                  </a:lnTo>
                  <a:lnTo>
                    <a:pt x="947906" y="149870"/>
                  </a:lnTo>
                  <a:close/>
                </a:path>
                <a:path w="1181734" h="203835">
                  <a:moveTo>
                    <a:pt x="923294" y="161940"/>
                  </a:moveTo>
                  <a:lnTo>
                    <a:pt x="909480" y="161940"/>
                  </a:lnTo>
                  <a:lnTo>
                    <a:pt x="902909" y="160498"/>
                  </a:lnTo>
                  <a:lnTo>
                    <a:pt x="891911" y="154731"/>
                  </a:lnTo>
                  <a:lnTo>
                    <a:pt x="887687" y="151345"/>
                  </a:lnTo>
                  <a:lnTo>
                    <a:pt x="884736" y="147456"/>
                  </a:lnTo>
                  <a:lnTo>
                    <a:pt x="903024" y="147456"/>
                  </a:lnTo>
                  <a:lnTo>
                    <a:pt x="907368" y="149132"/>
                  </a:lnTo>
                  <a:lnTo>
                    <a:pt x="911626" y="149870"/>
                  </a:lnTo>
                  <a:lnTo>
                    <a:pt x="947906" y="149870"/>
                  </a:lnTo>
                  <a:lnTo>
                    <a:pt x="944181" y="153725"/>
                  </a:lnTo>
                  <a:lnTo>
                    <a:pt x="939622" y="156743"/>
                  </a:lnTo>
                  <a:lnTo>
                    <a:pt x="929027" y="160900"/>
                  </a:lnTo>
                  <a:lnTo>
                    <a:pt x="923294" y="161940"/>
                  </a:lnTo>
                  <a:close/>
                </a:path>
                <a:path w="1181734" h="203835">
                  <a:moveTo>
                    <a:pt x="1004431" y="166164"/>
                  </a:moveTo>
                  <a:lnTo>
                    <a:pt x="984113" y="166164"/>
                  </a:lnTo>
                  <a:lnTo>
                    <a:pt x="984113" y="146047"/>
                  </a:lnTo>
                  <a:lnTo>
                    <a:pt x="1004431" y="146047"/>
                  </a:lnTo>
                  <a:lnTo>
                    <a:pt x="1004431" y="166164"/>
                  </a:lnTo>
                  <a:close/>
                </a:path>
                <a:path w="1181734" h="203835">
                  <a:moveTo>
                    <a:pt x="1052712" y="166164"/>
                  </a:moveTo>
                  <a:lnTo>
                    <a:pt x="1032394" y="166164"/>
                  </a:lnTo>
                  <a:lnTo>
                    <a:pt x="1032394" y="146047"/>
                  </a:lnTo>
                  <a:lnTo>
                    <a:pt x="1052712" y="146047"/>
                  </a:lnTo>
                  <a:lnTo>
                    <a:pt x="1052712" y="166164"/>
                  </a:lnTo>
                  <a:close/>
                </a:path>
                <a:path w="1181734" h="203835">
                  <a:moveTo>
                    <a:pt x="1103004" y="166164"/>
                  </a:moveTo>
                  <a:lnTo>
                    <a:pt x="1082686" y="166164"/>
                  </a:lnTo>
                  <a:lnTo>
                    <a:pt x="1082686" y="146047"/>
                  </a:lnTo>
                  <a:lnTo>
                    <a:pt x="1103004" y="146047"/>
                  </a:lnTo>
                  <a:lnTo>
                    <a:pt x="1103004" y="166164"/>
                  </a:lnTo>
                  <a:close/>
                </a:path>
                <a:path w="1181734" h="203835">
                  <a:moveTo>
                    <a:pt x="1172809" y="45262"/>
                  </a:moveTo>
                  <a:lnTo>
                    <a:pt x="1156112" y="45262"/>
                  </a:lnTo>
                  <a:lnTo>
                    <a:pt x="1170194" y="0"/>
                  </a:lnTo>
                  <a:lnTo>
                    <a:pt x="1181258" y="0"/>
                  </a:lnTo>
                  <a:lnTo>
                    <a:pt x="1172809" y="45262"/>
                  </a:lnTo>
                  <a:close/>
                </a:path>
                <a:path w="1181734" h="203835">
                  <a:moveTo>
                    <a:pt x="1143237" y="45262"/>
                  </a:moveTo>
                  <a:lnTo>
                    <a:pt x="1126540" y="45262"/>
                  </a:lnTo>
                  <a:lnTo>
                    <a:pt x="1140622" y="0"/>
                  </a:lnTo>
                  <a:lnTo>
                    <a:pt x="1151686" y="0"/>
                  </a:lnTo>
                  <a:lnTo>
                    <a:pt x="1143237" y="45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0536" y="3928408"/>
              <a:ext cx="3063989" cy="18849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6766" y="4446416"/>
              <a:ext cx="3765463" cy="19151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366766" y="4724832"/>
              <a:ext cx="577215" cy="188595"/>
            </a:xfrm>
            <a:custGeom>
              <a:avLst/>
              <a:gdLst/>
              <a:ahLst/>
              <a:cxnLst/>
              <a:rect l="l" t="t" r="r" b="b"/>
              <a:pathLst>
                <a:path w="577215" h="188595">
                  <a:moveTo>
                    <a:pt x="168981" y="95554"/>
                  </a:moveTo>
                  <a:lnTo>
                    <a:pt x="0" y="95554"/>
                  </a:lnTo>
                  <a:lnTo>
                    <a:pt x="0" y="83484"/>
                  </a:lnTo>
                  <a:lnTo>
                    <a:pt x="168981" y="83484"/>
                  </a:lnTo>
                  <a:lnTo>
                    <a:pt x="168981" y="95554"/>
                  </a:lnTo>
                  <a:close/>
                </a:path>
                <a:path w="577215" h="188595">
                  <a:moveTo>
                    <a:pt x="91531" y="115872"/>
                  </a:moveTo>
                  <a:lnTo>
                    <a:pt x="77449" y="115872"/>
                  </a:lnTo>
                  <a:lnTo>
                    <a:pt x="77449" y="95554"/>
                  </a:lnTo>
                  <a:lnTo>
                    <a:pt x="91531" y="95554"/>
                  </a:lnTo>
                  <a:lnTo>
                    <a:pt x="91531" y="115872"/>
                  </a:lnTo>
                  <a:close/>
                </a:path>
                <a:path w="577215" h="188595">
                  <a:moveTo>
                    <a:pt x="149266" y="187890"/>
                  </a:moveTo>
                  <a:lnTo>
                    <a:pt x="25145" y="187890"/>
                  </a:lnTo>
                  <a:lnTo>
                    <a:pt x="25145" y="146047"/>
                  </a:lnTo>
                  <a:lnTo>
                    <a:pt x="129954" y="146047"/>
                  </a:lnTo>
                  <a:lnTo>
                    <a:pt x="129954" y="127741"/>
                  </a:lnTo>
                  <a:lnTo>
                    <a:pt x="24140" y="127741"/>
                  </a:lnTo>
                  <a:lnTo>
                    <a:pt x="24140" y="115872"/>
                  </a:lnTo>
                  <a:lnTo>
                    <a:pt x="143835" y="115872"/>
                  </a:lnTo>
                  <a:lnTo>
                    <a:pt x="143835" y="157715"/>
                  </a:lnTo>
                  <a:lnTo>
                    <a:pt x="39026" y="157715"/>
                  </a:lnTo>
                  <a:lnTo>
                    <a:pt x="39026" y="176021"/>
                  </a:lnTo>
                  <a:lnTo>
                    <a:pt x="149266" y="176021"/>
                  </a:lnTo>
                  <a:lnTo>
                    <a:pt x="149266" y="187890"/>
                  </a:lnTo>
                  <a:close/>
                </a:path>
                <a:path w="577215" h="188595">
                  <a:moveTo>
                    <a:pt x="91531" y="17903"/>
                  </a:moveTo>
                  <a:lnTo>
                    <a:pt x="77248" y="17903"/>
                  </a:lnTo>
                  <a:lnTo>
                    <a:pt x="77248" y="0"/>
                  </a:lnTo>
                  <a:lnTo>
                    <a:pt x="91531" y="0"/>
                  </a:lnTo>
                  <a:lnTo>
                    <a:pt x="91531" y="17903"/>
                  </a:lnTo>
                  <a:close/>
                </a:path>
                <a:path w="577215" h="188595">
                  <a:moveTo>
                    <a:pt x="147456" y="29974"/>
                  </a:moveTo>
                  <a:lnTo>
                    <a:pt x="21524" y="29974"/>
                  </a:lnTo>
                  <a:lnTo>
                    <a:pt x="21524" y="17903"/>
                  </a:lnTo>
                  <a:lnTo>
                    <a:pt x="147456" y="17903"/>
                  </a:lnTo>
                  <a:lnTo>
                    <a:pt x="147456" y="29974"/>
                  </a:lnTo>
                  <a:close/>
                </a:path>
                <a:path w="577215" h="188595">
                  <a:moveTo>
                    <a:pt x="18507" y="74432"/>
                  </a:moveTo>
                  <a:lnTo>
                    <a:pt x="14282" y="63166"/>
                  </a:lnTo>
                  <a:lnTo>
                    <a:pt x="22964" y="60909"/>
                  </a:lnTo>
                  <a:lnTo>
                    <a:pt x="30904" y="58766"/>
                  </a:lnTo>
                  <a:lnTo>
                    <a:pt x="38102" y="56735"/>
                  </a:lnTo>
                  <a:lnTo>
                    <a:pt x="52672" y="52337"/>
                  </a:lnTo>
                  <a:lnTo>
                    <a:pt x="59009" y="50090"/>
                  </a:lnTo>
                  <a:lnTo>
                    <a:pt x="63569" y="48079"/>
                  </a:lnTo>
                  <a:lnTo>
                    <a:pt x="66385" y="46872"/>
                  </a:lnTo>
                  <a:lnTo>
                    <a:pt x="77248" y="32455"/>
                  </a:lnTo>
                  <a:lnTo>
                    <a:pt x="77248" y="29974"/>
                  </a:lnTo>
                  <a:lnTo>
                    <a:pt x="91531" y="29974"/>
                  </a:lnTo>
                  <a:lnTo>
                    <a:pt x="91531" y="32455"/>
                  </a:lnTo>
                  <a:lnTo>
                    <a:pt x="91699" y="34433"/>
                  </a:lnTo>
                  <a:lnTo>
                    <a:pt x="108711" y="49487"/>
                  </a:lnTo>
                  <a:lnTo>
                    <a:pt x="84289" y="49487"/>
                  </a:lnTo>
                  <a:lnTo>
                    <a:pt x="45665" y="66988"/>
                  </a:lnTo>
                  <a:lnTo>
                    <a:pt x="32991" y="70609"/>
                  </a:lnTo>
                  <a:lnTo>
                    <a:pt x="18507" y="74432"/>
                  </a:lnTo>
                  <a:close/>
                </a:path>
                <a:path w="577215" h="188595">
                  <a:moveTo>
                    <a:pt x="150473" y="74432"/>
                  </a:moveTo>
                  <a:lnTo>
                    <a:pt x="110374" y="62630"/>
                  </a:lnTo>
                  <a:lnTo>
                    <a:pt x="84490" y="49487"/>
                  </a:lnTo>
                  <a:lnTo>
                    <a:pt x="108711" y="49487"/>
                  </a:lnTo>
                  <a:lnTo>
                    <a:pt x="109167" y="49688"/>
                  </a:lnTo>
                  <a:lnTo>
                    <a:pt x="115906" y="52068"/>
                  </a:lnTo>
                  <a:lnTo>
                    <a:pt x="131695" y="56886"/>
                  </a:lnTo>
                  <a:lnTo>
                    <a:pt x="138931" y="58967"/>
                  </a:lnTo>
                  <a:lnTo>
                    <a:pt x="146532" y="61060"/>
                  </a:lnTo>
                  <a:lnTo>
                    <a:pt x="154497" y="63166"/>
                  </a:lnTo>
                  <a:lnTo>
                    <a:pt x="150473" y="74432"/>
                  </a:lnTo>
                  <a:close/>
                </a:path>
                <a:path w="577215" h="188595">
                  <a:moveTo>
                    <a:pt x="336151" y="115269"/>
                  </a:moveTo>
                  <a:lnTo>
                    <a:pt x="322271" y="115269"/>
                  </a:lnTo>
                  <a:lnTo>
                    <a:pt x="322271" y="73426"/>
                  </a:lnTo>
                  <a:lnTo>
                    <a:pt x="283848" y="73426"/>
                  </a:lnTo>
                  <a:lnTo>
                    <a:pt x="283848" y="61155"/>
                  </a:lnTo>
                  <a:lnTo>
                    <a:pt x="322271" y="61155"/>
                  </a:lnTo>
                  <a:lnTo>
                    <a:pt x="322271" y="41038"/>
                  </a:lnTo>
                  <a:lnTo>
                    <a:pt x="283848" y="41038"/>
                  </a:lnTo>
                  <a:lnTo>
                    <a:pt x="283848" y="28767"/>
                  </a:lnTo>
                  <a:lnTo>
                    <a:pt x="322271" y="28767"/>
                  </a:lnTo>
                  <a:lnTo>
                    <a:pt x="322271" y="3017"/>
                  </a:lnTo>
                  <a:lnTo>
                    <a:pt x="336151" y="3017"/>
                  </a:lnTo>
                  <a:lnTo>
                    <a:pt x="336151" y="115269"/>
                  </a:lnTo>
                  <a:close/>
                </a:path>
                <a:path w="577215" h="188595">
                  <a:moveTo>
                    <a:pt x="194931" y="105412"/>
                  </a:moveTo>
                  <a:lnTo>
                    <a:pt x="194931" y="52504"/>
                  </a:lnTo>
                  <a:lnTo>
                    <a:pt x="255885" y="52504"/>
                  </a:lnTo>
                  <a:lnTo>
                    <a:pt x="255885" y="24341"/>
                  </a:lnTo>
                  <a:lnTo>
                    <a:pt x="194931" y="24341"/>
                  </a:lnTo>
                  <a:lnTo>
                    <a:pt x="194931" y="11868"/>
                  </a:lnTo>
                  <a:lnTo>
                    <a:pt x="269766" y="11868"/>
                  </a:lnTo>
                  <a:lnTo>
                    <a:pt x="269766" y="64574"/>
                  </a:lnTo>
                  <a:lnTo>
                    <a:pt x="208812" y="64574"/>
                  </a:lnTo>
                  <a:lnTo>
                    <a:pt x="208812" y="92939"/>
                  </a:lnTo>
                  <a:lnTo>
                    <a:pt x="293672" y="92939"/>
                  </a:lnTo>
                  <a:lnTo>
                    <a:pt x="294711" y="101992"/>
                  </a:lnTo>
                  <a:lnTo>
                    <a:pt x="248612" y="104990"/>
                  </a:lnTo>
                  <a:lnTo>
                    <a:pt x="228526" y="105311"/>
                  </a:lnTo>
                  <a:lnTo>
                    <a:pt x="194931" y="105412"/>
                  </a:lnTo>
                  <a:close/>
                </a:path>
                <a:path w="577215" h="188595">
                  <a:moveTo>
                    <a:pt x="293672" y="92939"/>
                  </a:moveTo>
                  <a:lnTo>
                    <a:pt x="217395" y="92939"/>
                  </a:lnTo>
                  <a:lnTo>
                    <a:pt x="248040" y="92637"/>
                  </a:lnTo>
                  <a:lnTo>
                    <a:pt x="261719" y="92235"/>
                  </a:lnTo>
                  <a:lnTo>
                    <a:pt x="268291" y="91900"/>
                  </a:lnTo>
                  <a:lnTo>
                    <a:pt x="280897" y="90961"/>
                  </a:lnTo>
                  <a:lnTo>
                    <a:pt x="287133" y="90391"/>
                  </a:lnTo>
                  <a:lnTo>
                    <a:pt x="293302" y="89720"/>
                  </a:lnTo>
                  <a:lnTo>
                    <a:pt x="293672" y="92939"/>
                  </a:lnTo>
                  <a:close/>
                </a:path>
                <a:path w="577215" h="188595">
                  <a:moveTo>
                    <a:pt x="336151" y="188494"/>
                  </a:moveTo>
                  <a:lnTo>
                    <a:pt x="322271" y="188494"/>
                  </a:lnTo>
                  <a:lnTo>
                    <a:pt x="322271" y="138604"/>
                  </a:lnTo>
                  <a:lnTo>
                    <a:pt x="217864" y="138604"/>
                  </a:lnTo>
                  <a:lnTo>
                    <a:pt x="217864" y="126132"/>
                  </a:lnTo>
                  <a:lnTo>
                    <a:pt x="336151" y="126132"/>
                  </a:lnTo>
                  <a:lnTo>
                    <a:pt x="336151" y="188494"/>
                  </a:lnTo>
                  <a:close/>
                </a:path>
                <a:path w="577215" h="188595">
                  <a:moveTo>
                    <a:pt x="518409" y="186482"/>
                  </a:moveTo>
                  <a:lnTo>
                    <a:pt x="402134" y="186482"/>
                  </a:lnTo>
                  <a:lnTo>
                    <a:pt x="402134" y="123114"/>
                  </a:lnTo>
                  <a:lnTo>
                    <a:pt x="518409" y="123114"/>
                  </a:lnTo>
                  <a:lnTo>
                    <a:pt x="518409" y="135788"/>
                  </a:lnTo>
                  <a:lnTo>
                    <a:pt x="415814" y="135788"/>
                  </a:lnTo>
                  <a:lnTo>
                    <a:pt x="415814" y="173809"/>
                  </a:lnTo>
                  <a:lnTo>
                    <a:pt x="518409" y="173809"/>
                  </a:lnTo>
                  <a:lnTo>
                    <a:pt x="518409" y="186482"/>
                  </a:lnTo>
                  <a:close/>
                </a:path>
                <a:path w="577215" h="188595">
                  <a:moveTo>
                    <a:pt x="518409" y="173809"/>
                  </a:moveTo>
                  <a:lnTo>
                    <a:pt x="504730" y="173809"/>
                  </a:lnTo>
                  <a:lnTo>
                    <a:pt x="504730" y="135788"/>
                  </a:lnTo>
                  <a:lnTo>
                    <a:pt x="518409" y="135788"/>
                  </a:lnTo>
                  <a:lnTo>
                    <a:pt x="518409" y="173809"/>
                  </a:lnTo>
                  <a:close/>
                </a:path>
                <a:path w="577215" h="188595">
                  <a:moveTo>
                    <a:pt x="472744" y="69000"/>
                  </a:moveTo>
                  <a:lnTo>
                    <a:pt x="384230" y="69000"/>
                  </a:lnTo>
                  <a:lnTo>
                    <a:pt x="384230" y="10863"/>
                  </a:lnTo>
                  <a:lnTo>
                    <a:pt x="472141" y="10863"/>
                  </a:lnTo>
                  <a:lnTo>
                    <a:pt x="472141" y="23335"/>
                  </a:lnTo>
                  <a:lnTo>
                    <a:pt x="398312" y="23335"/>
                  </a:lnTo>
                  <a:lnTo>
                    <a:pt x="398312" y="56528"/>
                  </a:lnTo>
                  <a:lnTo>
                    <a:pt x="472744" y="56528"/>
                  </a:lnTo>
                  <a:lnTo>
                    <a:pt x="472744" y="69000"/>
                  </a:lnTo>
                  <a:close/>
                </a:path>
                <a:path w="577215" h="188595">
                  <a:moveTo>
                    <a:pt x="370953" y="104406"/>
                  </a:moveTo>
                  <a:lnTo>
                    <a:pt x="370953" y="92134"/>
                  </a:lnTo>
                  <a:lnTo>
                    <a:pt x="406091" y="92134"/>
                  </a:lnTo>
                  <a:lnTo>
                    <a:pt x="413668" y="92000"/>
                  </a:lnTo>
                  <a:lnTo>
                    <a:pt x="420642" y="91732"/>
                  </a:lnTo>
                  <a:lnTo>
                    <a:pt x="420642" y="69000"/>
                  </a:lnTo>
                  <a:lnTo>
                    <a:pt x="434724" y="69000"/>
                  </a:lnTo>
                  <a:lnTo>
                    <a:pt x="434724" y="91531"/>
                  </a:lnTo>
                  <a:lnTo>
                    <a:pt x="490628" y="91531"/>
                  </a:lnTo>
                  <a:lnTo>
                    <a:pt x="491453" y="99779"/>
                  </a:lnTo>
                  <a:lnTo>
                    <a:pt x="452678" y="102884"/>
                  </a:lnTo>
                  <a:lnTo>
                    <a:pt x="412997" y="104104"/>
                  </a:lnTo>
                  <a:lnTo>
                    <a:pt x="370953" y="104406"/>
                  </a:lnTo>
                  <a:close/>
                </a:path>
                <a:path w="577215" h="188595">
                  <a:moveTo>
                    <a:pt x="490628" y="91531"/>
                  </a:moveTo>
                  <a:lnTo>
                    <a:pt x="434724" y="91531"/>
                  </a:lnTo>
                  <a:lnTo>
                    <a:pt x="440759" y="91397"/>
                  </a:lnTo>
                  <a:lnTo>
                    <a:pt x="446324" y="91196"/>
                  </a:lnTo>
                  <a:lnTo>
                    <a:pt x="490246" y="87709"/>
                  </a:lnTo>
                  <a:lnTo>
                    <a:pt x="490628" y="91531"/>
                  </a:lnTo>
                  <a:close/>
                </a:path>
                <a:path w="577215" h="188595">
                  <a:moveTo>
                    <a:pt x="518409" y="112251"/>
                  </a:moveTo>
                  <a:lnTo>
                    <a:pt x="504328" y="112251"/>
                  </a:lnTo>
                  <a:lnTo>
                    <a:pt x="504328" y="3017"/>
                  </a:lnTo>
                  <a:lnTo>
                    <a:pt x="518409" y="3017"/>
                  </a:lnTo>
                  <a:lnTo>
                    <a:pt x="518409" y="112251"/>
                  </a:lnTo>
                  <a:close/>
                </a:path>
                <a:path w="577215" h="188595">
                  <a:moveTo>
                    <a:pt x="576949" y="170590"/>
                  </a:moveTo>
                  <a:lnTo>
                    <a:pt x="556631" y="170590"/>
                  </a:lnTo>
                  <a:lnTo>
                    <a:pt x="556631" y="150473"/>
                  </a:lnTo>
                  <a:lnTo>
                    <a:pt x="576949" y="150473"/>
                  </a:lnTo>
                  <a:lnTo>
                    <a:pt x="576949" y="1705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138112" y="2518691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138112" y="3594565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38112" y="4391672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5987" y="1912620"/>
            <a:ext cx="5132831" cy="474573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741680" y="1956237"/>
            <a:ext cx="3797300" cy="11976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library(MASS)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alcohol_lda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lda(TYPE~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.</a:t>
            </a:r>
            <a:r>
              <a:rPr dirty="0" sz="1350" spc="7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,</a:t>
            </a:r>
            <a:r>
              <a:rPr dirty="0" sz="1350" spc="7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data=alcohol)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4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alcohol_lda</a:t>
            </a:r>
            <a:endParaRPr sz="1350">
              <a:latin typeface="BIZ UDGothic"/>
              <a:cs typeface="BIZ UDGothic"/>
            </a:endParaRPr>
          </a:p>
          <a:p>
            <a:pPr marL="314325" marR="1520825" indent="-302260">
              <a:lnSpc>
                <a:spcPts val="1420"/>
              </a:lnSpc>
              <a:spcBef>
                <a:spcPts val="45"/>
              </a:spcBef>
              <a:tabLst>
                <a:tab pos="1065530" algn="l"/>
                <a:tab pos="1816735" algn="l"/>
              </a:tabLst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Prior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probabilities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150" spc="11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groups: typeA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20" b="1">
                <a:solidFill>
                  <a:srgbClr val="001F60"/>
                </a:solidFill>
                <a:latin typeface="BIZ UDGothic"/>
                <a:cs typeface="BIZ UDGothic"/>
              </a:rPr>
              <a:t>typeB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typeC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ts val="1370"/>
              </a:lnSpc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0.2337662</a:t>
            </a:r>
            <a:r>
              <a:rPr dirty="0" sz="1150" spc="1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0.3766234</a:t>
            </a:r>
            <a:r>
              <a:rPr dirty="0" sz="1150" spc="1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0.3896104</a:t>
            </a:r>
            <a:endParaRPr sz="1150">
              <a:latin typeface="BIZ UDGothic"/>
              <a:cs typeface="BIZ UDGothic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41680" y="3306574"/>
            <a:ext cx="4609465" cy="9290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Group</a:t>
            </a:r>
            <a:r>
              <a:rPr dirty="0" sz="11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means:</a:t>
            </a:r>
            <a:endParaRPr sz="1150">
              <a:latin typeface="BIZ UDGothic"/>
              <a:cs typeface="BIZ UDGothic"/>
            </a:endParaRPr>
          </a:p>
          <a:p>
            <a:pPr marL="12700" marR="5080" indent="827405">
              <a:lnSpc>
                <a:spcPct val="102600"/>
              </a:lnSpc>
              <a:spcBef>
                <a:spcPts val="15"/>
              </a:spcBef>
              <a:tabLst>
                <a:tab pos="537210" algn="l"/>
                <a:tab pos="1515745" algn="l"/>
                <a:tab pos="1965960" algn="l"/>
                <a:tab pos="2342515" algn="l"/>
                <a:tab pos="2943225" algn="l"/>
                <a:tab pos="3620135" algn="l"/>
                <a:tab pos="4145279" algn="l"/>
              </a:tabLst>
            </a:pPr>
            <a:r>
              <a:rPr dirty="0" sz="1150" spc="-20" b="1">
                <a:solidFill>
                  <a:srgbClr val="001F60"/>
                </a:solidFill>
                <a:latin typeface="BIZ UDGothic"/>
                <a:cs typeface="BIZ UDGothic"/>
              </a:rPr>
              <a:t>MEOH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20" b="1">
                <a:solidFill>
                  <a:srgbClr val="001F60"/>
                </a:solidFill>
                <a:latin typeface="BIZ UDGothic"/>
                <a:cs typeface="BIZ UDGothic"/>
              </a:rPr>
              <a:t>ACET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	</a:t>
            </a: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BU1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20" b="1">
                <a:solidFill>
                  <a:srgbClr val="001F60"/>
                </a:solidFill>
                <a:latin typeface="BIZ UDGothic"/>
                <a:cs typeface="BIZ UDGothic"/>
              </a:rPr>
              <a:t>MEPR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20" b="1">
                <a:solidFill>
                  <a:srgbClr val="001F60"/>
                </a:solidFill>
                <a:latin typeface="BIZ UDGothic"/>
                <a:cs typeface="BIZ UDGothic"/>
              </a:rPr>
              <a:t>ACAL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LNPRO1 typeA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378.6944</a:t>
            </a:r>
            <a:r>
              <a:rPr dirty="0" sz="1150" spc="13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218.0167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1.511111</a:t>
            </a:r>
            <a:r>
              <a:rPr dirty="0" sz="1150" spc="12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32.06667</a:t>
            </a:r>
            <a:r>
              <a:rPr dirty="0" sz="1150" spc="12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11.16667</a:t>
            </a:r>
            <a:r>
              <a:rPr dirty="0" sz="1150" spc="11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6.231111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537210" algn="l"/>
              </a:tabLst>
            </a:pP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typeB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939.1379</a:t>
            </a:r>
            <a:r>
              <a:rPr dirty="0" sz="1150" spc="114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247.3448</a:t>
            </a:r>
            <a:r>
              <a:rPr dirty="0" sz="1150" spc="13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17.906897</a:t>
            </a:r>
            <a:r>
              <a:rPr dirty="0" sz="1150" spc="13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30.55172</a:t>
            </a:r>
            <a:r>
              <a:rPr dirty="0" sz="1150" spc="13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12.54138</a:t>
            </a:r>
            <a:r>
              <a:rPr dirty="0" sz="1150" spc="12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4.883103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typeC</a:t>
            </a:r>
            <a:r>
              <a:rPr dirty="0" sz="1150" spc="114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1035.4000</a:t>
            </a:r>
            <a:r>
              <a:rPr dirty="0" sz="1150" spc="114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173.3667</a:t>
            </a:r>
            <a:r>
              <a:rPr dirty="0" sz="1150" spc="12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19.620000</a:t>
            </a:r>
            <a:r>
              <a:rPr dirty="0" sz="1150" spc="12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43.00000</a:t>
            </a:r>
            <a:r>
              <a:rPr dirty="0" sz="1150" spc="13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13.27333</a:t>
            </a:r>
            <a:r>
              <a:rPr dirty="0" sz="1150" spc="114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5.145667</a:t>
            </a:r>
            <a:endParaRPr sz="1150">
              <a:latin typeface="BIZ UDGothic"/>
              <a:cs typeface="BIZ UDGothic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41680" y="4388638"/>
            <a:ext cx="28060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Coefficients</a:t>
            </a:r>
            <a:r>
              <a:rPr dirty="0" sz="1150" spc="11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150" spc="10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linear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discriminants:</a:t>
            </a:r>
            <a:endParaRPr sz="1150">
              <a:latin typeface="BIZ UDGothic"/>
              <a:cs typeface="BIZ UDGothic"/>
            </a:endParaRPr>
          </a:p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722630" y="4604078"/>
          <a:ext cx="2619375" cy="1231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0"/>
                <a:gridCol w="1052195"/>
                <a:gridCol w="1046480"/>
              </a:tblGrid>
              <a:tr h="165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209">
                        <a:lnSpc>
                          <a:spcPts val="120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LD1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0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LD2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MEOH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3.382089e-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03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0.0005710473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ACET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-4.649248e-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0.0066573606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BU1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1.322048e-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0.0162598664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MEPR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-2.562255e-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0.0533609640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ACAL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-4.048757e-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0.0297883525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65100">
                <a:tc>
                  <a:txBody>
                    <a:bodyPr/>
                    <a:lstStyle/>
                    <a:p>
                      <a:pPr marL="31750">
                        <a:lnSpc>
                          <a:spcPts val="120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LNPRO1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20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-2.791911e-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20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0.3894400487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2" name="object 22" descr=""/>
          <p:cNvSpPr txBox="1"/>
          <p:nvPr/>
        </p:nvSpPr>
        <p:spPr>
          <a:xfrm>
            <a:off x="741680" y="6012914"/>
            <a:ext cx="1528445" cy="5670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marR="5080" indent="-226060">
              <a:lnSpc>
                <a:spcPct val="102899"/>
              </a:lnSpc>
              <a:spcBef>
                <a:spcPts val="95"/>
              </a:spcBef>
              <a:tabLst>
                <a:tab pos="763270" algn="l"/>
              </a:tabLst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Proportion</a:t>
            </a:r>
            <a:r>
              <a:rPr dirty="0" sz="1150" spc="10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150" spc="10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trace: </a:t>
            </a: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LD1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LD2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0.9168</a:t>
            </a:r>
            <a:r>
              <a:rPr dirty="0" sz="1150" spc="9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0.0832</a:t>
            </a:r>
            <a:endParaRPr sz="1150">
              <a:latin typeface="BIZ UDGothic"/>
              <a:cs typeface="BIZ UDGothic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627" y="6621780"/>
            <a:ext cx="873251" cy="1447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11445" y="1662104"/>
            <a:ext cx="1103630" cy="215265"/>
          </a:xfrm>
          <a:custGeom>
            <a:avLst/>
            <a:gdLst/>
            <a:ahLst/>
            <a:cxnLst/>
            <a:rect l="l" t="t" r="r" b="b"/>
            <a:pathLst>
              <a:path w="1103630" h="215264">
                <a:moveTo>
                  <a:pt x="51360" y="215161"/>
                </a:moveTo>
                <a:lnTo>
                  <a:pt x="33834" y="215161"/>
                </a:lnTo>
                <a:lnTo>
                  <a:pt x="25622" y="204421"/>
                </a:lnTo>
                <a:lnTo>
                  <a:pt x="8093" y="168739"/>
                </a:lnTo>
                <a:lnTo>
                  <a:pt x="470" y="127834"/>
                </a:lnTo>
                <a:lnTo>
                  <a:pt x="0" y="114144"/>
                </a:lnTo>
                <a:lnTo>
                  <a:pt x="0" y="103019"/>
                </a:lnTo>
                <a:lnTo>
                  <a:pt x="4525" y="61727"/>
                </a:lnTo>
                <a:lnTo>
                  <a:pt x="18561" y="24651"/>
                </a:lnTo>
                <a:lnTo>
                  <a:pt x="33796" y="2670"/>
                </a:lnTo>
                <a:lnTo>
                  <a:pt x="51360" y="2670"/>
                </a:lnTo>
                <a:lnTo>
                  <a:pt x="43628" y="15250"/>
                </a:lnTo>
                <a:lnTo>
                  <a:pt x="37119" y="27692"/>
                </a:lnTo>
                <a:lnTo>
                  <a:pt x="24757" y="64412"/>
                </a:lnTo>
                <a:lnTo>
                  <a:pt x="20877" y="103019"/>
                </a:lnTo>
                <a:lnTo>
                  <a:pt x="20877" y="114144"/>
                </a:lnTo>
                <a:lnTo>
                  <a:pt x="27461" y="163981"/>
                </a:lnTo>
                <a:lnTo>
                  <a:pt x="43373" y="201989"/>
                </a:lnTo>
                <a:lnTo>
                  <a:pt x="51360" y="215161"/>
                </a:lnTo>
                <a:close/>
              </a:path>
              <a:path w="1103630" h="215264">
                <a:moveTo>
                  <a:pt x="87850" y="53178"/>
                </a:moveTo>
                <a:lnTo>
                  <a:pt x="72720" y="43687"/>
                </a:lnTo>
                <a:lnTo>
                  <a:pt x="74883" y="39176"/>
                </a:lnTo>
                <a:lnTo>
                  <a:pt x="77428" y="35381"/>
                </a:lnTo>
                <a:lnTo>
                  <a:pt x="114938" y="16020"/>
                </a:lnTo>
                <a:lnTo>
                  <a:pt x="128705" y="16020"/>
                </a:lnTo>
                <a:lnTo>
                  <a:pt x="164044" y="34488"/>
                </a:lnTo>
                <a:lnTo>
                  <a:pt x="115385" y="34488"/>
                </a:lnTo>
                <a:lnTo>
                  <a:pt x="109564" y="35708"/>
                </a:lnTo>
                <a:lnTo>
                  <a:pt x="98404" y="40589"/>
                </a:lnTo>
                <a:lnTo>
                  <a:pt x="93026" y="45599"/>
                </a:lnTo>
                <a:lnTo>
                  <a:pt x="87850" y="53178"/>
                </a:lnTo>
                <a:close/>
              </a:path>
              <a:path w="1103630" h="215264">
                <a:moveTo>
                  <a:pt x="159099" y="88556"/>
                </a:moveTo>
                <a:lnTo>
                  <a:pt x="127669" y="88556"/>
                </a:lnTo>
                <a:lnTo>
                  <a:pt x="131699" y="87707"/>
                </a:lnTo>
                <a:lnTo>
                  <a:pt x="138493" y="84309"/>
                </a:lnTo>
                <a:lnTo>
                  <a:pt x="150597" y="51016"/>
                </a:lnTo>
                <a:lnTo>
                  <a:pt x="148039" y="45227"/>
                </a:lnTo>
                <a:lnTo>
                  <a:pt x="137808" y="36636"/>
                </a:lnTo>
                <a:lnTo>
                  <a:pt x="130650" y="34488"/>
                </a:lnTo>
                <a:lnTo>
                  <a:pt x="164044" y="34488"/>
                </a:lnTo>
                <a:lnTo>
                  <a:pt x="164998" y="35764"/>
                </a:lnTo>
                <a:lnTo>
                  <a:pt x="169675" y="46210"/>
                </a:lnTo>
                <a:lnTo>
                  <a:pt x="170844" y="51906"/>
                </a:lnTo>
                <a:lnTo>
                  <a:pt x="170844" y="63603"/>
                </a:lnTo>
                <a:lnTo>
                  <a:pt x="159471" y="88261"/>
                </a:lnTo>
                <a:lnTo>
                  <a:pt x="159099" y="88556"/>
                </a:lnTo>
                <a:close/>
              </a:path>
              <a:path w="1103630" h="215264">
                <a:moveTo>
                  <a:pt x="167446" y="167100"/>
                </a:moveTo>
                <a:lnTo>
                  <a:pt x="127683" y="167100"/>
                </a:lnTo>
                <a:lnTo>
                  <a:pt x="133314" y="166198"/>
                </a:lnTo>
                <a:lnTo>
                  <a:pt x="142479" y="162589"/>
                </a:lnTo>
                <a:lnTo>
                  <a:pt x="157272" y="140782"/>
                </a:lnTo>
                <a:lnTo>
                  <a:pt x="157272" y="128762"/>
                </a:lnTo>
                <a:lnTo>
                  <a:pt x="126012" y="106134"/>
                </a:lnTo>
                <a:lnTo>
                  <a:pt x="122339" y="106134"/>
                </a:lnTo>
                <a:lnTo>
                  <a:pt x="102091" y="106134"/>
                </a:lnTo>
                <a:lnTo>
                  <a:pt x="102091" y="88556"/>
                </a:lnTo>
                <a:lnTo>
                  <a:pt x="159099" y="88556"/>
                </a:lnTo>
                <a:lnTo>
                  <a:pt x="151985" y="94188"/>
                </a:lnTo>
                <a:lnTo>
                  <a:pt x="147827" y="95717"/>
                </a:lnTo>
                <a:lnTo>
                  <a:pt x="143254" y="95812"/>
                </a:lnTo>
                <a:lnTo>
                  <a:pt x="150699" y="97193"/>
                </a:lnTo>
                <a:lnTo>
                  <a:pt x="176509" y="126627"/>
                </a:lnTo>
                <a:lnTo>
                  <a:pt x="177074" y="133724"/>
                </a:lnTo>
                <a:lnTo>
                  <a:pt x="177074" y="143093"/>
                </a:lnTo>
                <a:lnTo>
                  <a:pt x="176060" y="148996"/>
                </a:lnTo>
                <a:lnTo>
                  <a:pt x="172002" y="160548"/>
                </a:lnTo>
                <a:lnTo>
                  <a:pt x="168765" y="165735"/>
                </a:lnTo>
                <a:lnTo>
                  <a:pt x="167446" y="167100"/>
                </a:lnTo>
                <a:close/>
              </a:path>
              <a:path w="1103630" h="215264">
                <a:moveTo>
                  <a:pt x="121003" y="185568"/>
                </a:moveTo>
                <a:lnTo>
                  <a:pt x="80068" y="175130"/>
                </a:lnTo>
                <a:lnTo>
                  <a:pt x="67506" y="165886"/>
                </a:lnTo>
                <a:lnTo>
                  <a:pt x="76729" y="150857"/>
                </a:lnTo>
                <a:lnTo>
                  <a:pt x="83306" y="155004"/>
                </a:lnTo>
                <a:lnTo>
                  <a:pt x="89428" y="158487"/>
                </a:lnTo>
                <a:lnTo>
                  <a:pt x="95094" y="161305"/>
                </a:lnTo>
                <a:lnTo>
                  <a:pt x="100304" y="163458"/>
                </a:lnTo>
                <a:lnTo>
                  <a:pt x="106946" y="165886"/>
                </a:lnTo>
                <a:lnTo>
                  <a:pt x="113846" y="167100"/>
                </a:lnTo>
                <a:lnTo>
                  <a:pt x="167446" y="167100"/>
                </a:lnTo>
                <a:lnTo>
                  <a:pt x="159876" y="174935"/>
                </a:lnTo>
                <a:lnTo>
                  <a:pt x="128294" y="185307"/>
                </a:lnTo>
                <a:lnTo>
                  <a:pt x="121003" y="185568"/>
                </a:lnTo>
                <a:close/>
              </a:path>
              <a:path w="1103630" h="215264">
                <a:moveTo>
                  <a:pt x="212811" y="215161"/>
                </a:moveTo>
                <a:lnTo>
                  <a:pt x="195320" y="215161"/>
                </a:lnTo>
                <a:lnTo>
                  <a:pt x="203292" y="201986"/>
                </a:lnTo>
                <a:lnTo>
                  <a:pt x="209929" y="189053"/>
                </a:lnTo>
                <a:lnTo>
                  <a:pt x="222089" y="151560"/>
                </a:lnTo>
                <a:lnTo>
                  <a:pt x="225803" y="114144"/>
                </a:lnTo>
                <a:lnTo>
                  <a:pt x="225803" y="103019"/>
                </a:lnTo>
                <a:lnTo>
                  <a:pt x="221914" y="64495"/>
                </a:lnTo>
                <a:lnTo>
                  <a:pt x="209541" y="27710"/>
                </a:lnTo>
                <a:lnTo>
                  <a:pt x="195320" y="2670"/>
                </a:lnTo>
                <a:lnTo>
                  <a:pt x="212849" y="2670"/>
                </a:lnTo>
                <a:lnTo>
                  <a:pt x="233931" y="36488"/>
                </a:lnTo>
                <a:lnTo>
                  <a:pt x="244686" y="75324"/>
                </a:lnTo>
                <a:lnTo>
                  <a:pt x="246680" y="114144"/>
                </a:lnTo>
                <a:lnTo>
                  <a:pt x="246209" y="127787"/>
                </a:lnTo>
                <a:lnTo>
                  <a:pt x="238569" y="168684"/>
                </a:lnTo>
                <a:lnTo>
                  <a:pt x="221024" y="204419"/>
                </a:lnTo>
                <a:lnTo>
                  <a:pt x="212811" y="215161"/>
                </a:lnTo>
                <a:close/>
              </a:path>
              <a:path w="1103630" h="215264">
                <a:moveTo>
                  <a:pt x="483463" y="87444"/>
                </a:moveTo>
                <a:lnTo>
                  <a:pt x="347735" y="87444"/>
                </a:lnTo>
                <a:lnTo>
                  <a:pt x="347735" y="5785"/>
                </a:lnTo>
                <a:lnTo>
                  <a:pt x="367538" y="5785"/>
                </a:lnTo>
                <a:lnTo>
                  <a:pt x="367538" y="31150"/>
                </a:lnTo>
                <a:lnTo>
                  <a:pt x="483463" y="31150"/>
                </a:lnTo>
                <a:lnTo>
                  <a:pt x="483463" y="48505"/>
                </a:lnTo>
                <a:lnTo>
                  <a:pt x="367538" y="48505"/>
                </a:lnTo>
                <a:lnTo>
                  <a:pt x="367538" y="69643"/>
                </a:lnTo>
                <a:lnTo>
                  <a:pt x="483463" y="69643"/>
                </a:lnTo>
                <a:lnTo>
                  <a:pt x="483463" y="87444"/>
                </a:lnTo>
                <a:close/>
              </a:path>
              <a:path w="1103630" h="215264">
                <a:moveTo>
                  <a:pt x="483463" y="31150"/>
                </a:moveTo>
                <a:lnTo>
                  <a:pt x="463660" y="31150"/>
                </a:lnTo>
                <a:lnTo>
                  <a:pt x="463660" y="5785"/>
                </a:lnTo>
                <a:lnTo>
                  <a:pt x="483463" y="5785"/>
                </a:lnTo>
                <a:lnTo>
                  <a:pt x="483463" y="31150"/>
                </a:lnTo>
                <a:close/>
              </a:path>
              <a:path w="1103630" h="215264">
                <a:moveTo>
                  <a:pt x="483463" y="69643"/>
                </a:moveTo>
                <a:lnTo>
                  <a:pt x="463660" y="69643"/>
                </a:lnTo>
                <a:lnTo>
                  <a:pt x="463660" y="48505"/>
                </a:lnTo>
                <a:lnTo>
                  <a:pt x="483463" y="48505"/>
                </a:lnTo>
                <a:lnTo>
                  <a:pt x="483463" y="69643"/>
                </a:lnTo>
                <a:close/>
              </a:path>
              <a:path w="1103630" h="215264">
                <a:moveTo>
                  <a:pt x="511276" y="124379"/>
                </a:moveTo>
                <a:lnTo>
                  <a:pt x="319922" y="124379"/>
                </a:lnTo>
                <a:lnTo>
                  <a:pt x="319922" y="106801"/>
                </a:lnTo>
                <a:lnTo>
                  <a:pt x="511276" y="106801"/>
                </a:lnTo>
                <a:lnTo>
                  <a:pt x="511276" y="124379"/>
                </a:lnTo>
                <a:close/>
              </a:path>
              <a:path w="1103630" h="215264">
                <a:moveTo>
                  <a:pt x="427837" y="165320"/>
                </a:moveTo>
                <a:lnTo>
                  <a:pt x="407811" y="165320"/>
                </a:lnTo>
                <a:lnTo>
                  <a:pt x="407811" y="124379"/>
                </a:lnTo>
                <a:lnTo>
                  <a:pt x="427837" y="124379"/>
                </a:lnTo>
                <a:lnTo>
                  <a:pt x="427837" y="165320"/>
                </a:lnTo>
                <a:close/>
              </a:path>
              <a:path w="1103630" h="215264">
                <a:moveTo>
                  <a:pt x="487913" y="205148"/>
                </a:moveTo>
                <a:lnTo>
                  <a:pt x="347513" y="205148"/>
                </a:lnTo>
                <a:lnTo>
                  <a:pt x="347513" y="143070"/>
                </a:lnTo>
                <a:lnTo>
                  <a:pt x="367760" y="143070"/>
                </a:lnTo>
                <a:lnTo>
                  <a:pt x="367760" y="187125"/>
                </a:lnTo>
                <a:lnTo>
                  <a:pt x="487913" y="187125"/>
                </a:lnTo>
                <a:lnTo>
                  <a:pt x="487913" y="205148"/>
                </a:lnTo>
                <a:close/>
              </a:path>
              <a:path w="1103630" h="215264">
                <a:moveTo>
                  <a:pt x="692394" y="105244"/>
                </a:moveTo>
                <a:lnTo>
                  <a:pt x="552216" y="105244"/>
                </a:lnTo>
                <a:lnTo>
                  <a:pt x="552216" y="49173"/>
                </a:lnTo>
                <a:lnTo>
                  <a:pt x="667918" y="49173"/>
                </a:lnTo>
                <a:lnTo>
                  <a:pt x="667918" y="28703"/>
                </a:lnTo>
                <a:lnTo>
                  <a:pt x="551549" y="28703"/>
                </a:lnTo>
                <a:lnTo>
                  <a:pt x="551549" y="10902"/>
                </a:lnTo>
                <a:lnTo>
                  <a:pt x="687721" y="10902"/>
                </a:lnTo>
                <a:lnTo>
                  <a:pt x="687721" y="66751"/>
                </a:lnTo>
                <a:lnTo>
                  <a:pt x="572019" y="66751"/>
                </a:lnTo>
                <a:lnTo>
                  <a:pt x="572019" y="87444"/>
                </a:lnTo>
                <a:lnTo>
                  <a:pt x="692394" y="87444"/>
                </a:lnTo>
                <a:lnTo>
                  <a:pt x="692394" y="105244"/>
                </a:lnTo>
                <a:close/>
              </a:path>
              <a:path w="1103630" h="215264">
                <a:moveTo>
                  <a:pt x="715979" y="141290"/>
                </a:moveTo>
                <a:lnTo>
                  <a:pt x="524626" y="141290"/>
                </a:lnTo>
                <a:lnTo>
                  <a:pt x="524626" y="123489"/>
                </a:lnTo>
                <a:lnTo>
                  <a:pt x="715979" y="123489"/>
                </a:lnTo>
                <a:lnTo>
                  <a:pt x="715979" y="141290"/>
                </a:lnTo>
                <a:close/>
              </a:path>
              <a:path w="1103630" h="215264">
                <a:moveTo>
                  <a:pt x="594715" y="207373"/>
                </a:moveTo>
                <a:lnTo>
                  <a:pt x="574467" y="207373"/>
                </a:lnTo>
                <a:lnTo>
                  <a:pt x="574467" y="141290"/>
                </a:lnTo>
                <a:lnTo>
                  <a:pt x="594715" y="141290"/>
                </a:lnTo>
                <a:lnTo>
                  <a:pt x="594715" y="207373"/>
                </a:lnTo>
                <a:close/>
              </a:path>
              <a:path w="1103630" h="215264">
                <a:moveTo>
                  <a:pt x="666138" y="207373"/>
                </a:moveTo>
                <a:lnTo>
                  <a:pt x="645890" y="207373"/>
                </a:lnTo>
                <a:lnTo>
                  <a:pt x="645890" y="141290"/>
                </a:lnTo>
                <a:lnTo>
                  <a:pt x="666138" y="141290"/>
                </a:lnTo>
                <a:lnTo>
                  <a:pt x="666138" y="207373"/>
                </a:lnTo>
                <a:close/>
              </a:path>
              <a:path w="1103630" h="215264">
                <a:moveTo>
                  <a:pt x="799675" y="160870"/>
                </a:moveTo>
                <a:lnTo>
                  <a:pt x="783562" y="160870"/>
                </a:lnTo>
                <a:lnTo>
                  <a:pt x="776439" y="159595"/>
                </a:lnTo>
                <a:lnTo>
                  <a:pt x="742480" y="127539"/>
                </a:lnTo>
                <a:lnTo>
                  <a:pt x="741345" y="122115"/>
                </a:lnTo>
                <a:lnTo>
                  <a:pt x="741345" y="99134"/>
                </a:lnTo>
                <a:lnTo>
                  <a:pt x="764064" y="66695"/>
                </a:lnTo>
                <a:lnTo>
                  <a:pt x="783590" y="60298"/>
                </a:lnTo>
                <a:lnTo>
                  <a:pt x="799648" y="60298"/>
                </a:lnTo>
                <a:lnTo>
                  <a:pt x="806758" y="61578"/>
                </a:lnTo>
                <a:lnTo>
                  <a:pt x="819165" y="66698"/>
                </a:lnTo>
                <a:lnTo>
                  <a:pt x="824413" y="70085"/>
                </a:lnTo>
                <a:lnTo>
                  <a:pt x="833019" y="78543"/>
                </a:lnTo>
                <a:lnTo>
                  <a:pt x="786881" y="78543"/>
                </a:lnTo>
                <a:lnTo>
                  <a:pt x="782591" y="79240"/>
                </a:lnTo>
                <a:lnTo>
                  <a:pt x="760702" y="102034"/>
                </a:lnTo>
                <a:lnTo>
                  <a:pt x="760702" y="119213"/>
                </a:lnTo>
                <a:lnTo>
                  <a:pt x="786842" y="142847"/>
                </a:lnTo>
                <a:lnTo>
                  <a:pt x="832975" y="142847"/>
                </a:lnTo>
                <a:lnTo>
                  <a:pt x="824370" y="151164"/>
                </a:lnTo>
                <a:lnTo>
                  <a:pt x="819143" y="154499"/>
                </a:lnTo>
                <a:lnTo>
                  <a:pt x="806787" y="159596"/>
                </a:lnTo>
                <a:lnTo>
                  <a:pt x="799675" y="160870"/>
                </a:lnTo>
                <a:close/>
              </a:path>
              <a:path w="1103630" h="215264">
                <a:moveTo>
                  <a:pt x="832975" y="142847"/>
                </a:moveTo>
                <a:lnTo>
                  <a:pt x="796393" y="142847"/>
                </a:lnTo>
                <a:lnTo>
                  <a:pt x="800668" y="142159"/>
                </a:lnTo>
                <a:lnTo>
                  <a:pt x="808240" y="139405"/>
                </a:lnTo>
                <a:lnTo>
                  <a:pt x="822548" y="119213"/>
                </a:lnTo>
                <a:lnTo>
                  <a:pt x="822548" y="102034"/>
                </a:lnTo>
                <a:lnTo>
                  <a:pt x="791631" y="78543"/>
                </a:lnTo>
                <a:lnTo>
                  <a:pt x="833019" y="78543"/>
                </a:lnTo>
                <a:lnTo>
                  <a:pt x="836273" y="83265"/>
                </a:lnTo>
                <a:lnTo>
                  <a:pt x="840788" y="93850"/>
                </a:lnTo>
                <a:lnTo>
                  <a:pt x="841905" y="99134"/>
                </a:lnTo>
                <a:lnTo>
                  <a:pt x="841905" y="122115"/>
                </a:lnTo>
                <a:lnTo>
                  <a:pt x="840774" y="127471"/>
                </a:lnTo>
                <a:lnTo>
                  <a:pt x="836198" y="138192"/>
                </a:lnTo>
                <a:lnTo>
                  <a:pt x="832975" y="142847"/>
                </a:lnTo>
                <a:close/>
              </a:path>
              <a:path w="1103630" h="215264">
                <a:moveTo>
                  <a:pt x="892202" y="207596"/>
                </a:moveTo>
                <a:lnTo>
                  <a:pt x="871954" y="207596"/>
                </a:lnTo>
                <a:lnTo>
                  <a:pt x="871954" y="0"/>
                </a:lnTo>
                <a:lnTo>
                  <a:pt x="892202" y="0"/>
                </a:lnTo>
                <a:lnTo>
                  <a:pt x="892202" y="83216"/>
                </a:lnTo>
                <a:lnTo>
                  <a:pt x="926023" y="83216"/>
                </a:lnTo>
                <a:lnTo>
                  <a:pt x="926023" y="101461"/>
                </a:lnTo>
                <a:lnTo>
                  <a:pt x="892202" y="101461"/>
                </a:lnTo>
                <a:lnTo>
                  <a:pt x="892202" y="207596"/>
                </a:lnTo>
                <a:close/>
              </a:path>
              <a:path w="1103630" h="215264">
                <a:moveTo>
                  <a:pt x="801866" y="32040"/>
                </a:moveTo>
                <a:lnTo>
                  <a:pt x="781618" y="32040"/>
                </a:lnTo>
                <a:lnTo>
                  <a:pt x="781618" y="1112"/>
                </a:lnTo>
                <a:lnTo>
                  <a:pt x="801866" y="1112"/>
                </a:lnTo>
                <a:lnTo>
                  <a:pt x="801866" y="32040"/>
                </a:lnTo>
                <a:close/>
              </a:path>
              <a:path w="1103630" h="215264">
                <a:moveTo>
                  <a:pt x="852597" y="50063"/>
                </a:moveTo>
                <a:lnTo>
                  <a:pt x="730219" y="50063"/>
                </a:lnTo>
                <a:lnTo>
                  <a:pt x="730219" y="32040"/>
                </a:lnTo>
                <a:lnTo>
                  <a:pt x="852597" y="32040"/>
                </a:lnTo>
                <a:lnTo>
                  <a:pt x="852597" y="50063"/>
                </a:lnTo>
                <a:close/>
              </a:path>
              <a:path w="1103630" h="215264">
                <a:moveTo>
                  <a:pt x="1103581" y="207596"/>
                </a:moveTo>
                <a:lnTo>
                  <a:pt x="1083333" y="207596"/>
                </a:lnTo>
                <a:lnTo>
                  <a:pt x="1083333" y="0"/>
                </a:lnTo>
                <a:lnTo>
                  <a:pt x="1103581" y="0"/>
                </a:lnTo>
                <a:lnTo>
                  <a:pt x="1103581" y="207596"/>
                </a:lnTo>
                <a:close/>
              </a:path>
              <a:path w="1103630" h="215264">
                <a:moveTo>
                  <a:pt x="952007" y="161315"/>
                </a:moveTo>
                <a:lnTo>
                  <a:pt x="942266" y="145806"/>
                </a:lnTo>
                <a:lnTo>
                  <a:pt x="954785" y="138294"/>
                </a:lnTo>
                <a:lnTo>
                  <a:pt x="965870" y="131431"/>
                </a:lnTo>
                <a:lnTo>
                  <a:pt x="1002043" y="104805"/>
                </a:lnTo>
                <a:lnTo>
                  <a:pt x="1018362" y="69050"/>
                </a:lnTo>
                <a:lnTo>
                  <a:pt x="1018362" y="37603"/>
                </a:lnTo>
                <a:lnTo>
                  <a:pt x="944491" y="37603"/>
                </a:lnTo>
                <a:lnTo>
                  <a:pt x="944491" y="19135"/>
                </a:lnTo>
                <a:lnTo>
                  <a:pt x="1038165" y="19135"/>
                </a:lnTo>
                <a:lnTo>
                  <a:pt x="1038104" y="69050"/>
                </a:lnTo>
                <a:lnTo>
                  <a:pt x="1027150" y="106200"/>
                </a:lnTo>
                <a:lnTo>
                  <a:pt x="997545" y="133530"/>
                </a:lnTo>
                <a:lnTo>
                  <a:pt x="961379" y="156163"/>
                </a:lnTo>
                <a:lnTo>
                  <a:pt x="952007" y="161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3139" y="1994916"/>
            <a:ext cx="4018788" cy="27721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48856" y="2015773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329549" y="2070421"/>
            <a:ext cx="3368040" cy="2597785"/>
            <a:chOff x="6329549" y="2070421"/>
            <a:chExt cx="3368040" cy="259778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578" y="2070421"/>
              <a:ext cx="3362523" cy="20740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4578" y="2557046"/>
              <a:ext cx="1437512" cy="2023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9588" y="2795430"/>
              <a:ext cx="2651595" cy="20478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9549" y="3275618"/>
              <a:ext cx="1677741" cy="18386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9549" y="3762646"/>
              <a:ext cx="942270" cy="19935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9588" y="3994190"/>
              <a:ext cx="3110258" cy="18990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9549" y="4482626"/>
              <a:ext cx="2110252" cy="18527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6148856" y="2497278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148856" y="3218161"/>
            <a:ext cx="95885" cy="14738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9620" y="1991867"/>
            <a:ext cx="5128260" cy="425500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43639" y="2032229"/>
            <a:ext cx="4408805" cy="11976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pred_lda</a:t>
            </a:r>
            <a:r>
              <a:rPr dirty="0" sz="13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predict(alcohol_lda,</a:t>
            </a:r>
            <a:r>
              <a:rPr dirty="0" sz="13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newdata=alcohol)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4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names(pred_lda)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214755" algn="l"/>
              </a:tabLst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[1]</a:t>
            </a:r>
            <a:r>
              <a:rPr dirty="0" sz="1150" spc="6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"class"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"posterior"</a:t>
            </a:r>
            <a:r>
              <a:rPr dirty="0" sz="1150" spc="16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"x"</a:t>
            </a:r>
            <a:endParaRPr sz="11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4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head(pred_lda$class)</a:t>
            </a:r>
            <a:endParaRPr sz="1350">
              <a:latin typeface="BIZ UDGothic"/>
              <a:cs typeface="BIZ UDGothic"/>
            </a:endParaRPr>
          </a:p>
          <a:p>
            <a:pPr marL="12700" marR="1456690">
              <a:lnSpc>
                <a:spcPts val="1430"/>
              </a:lnSpc>
              <a:spcBef>
                <a:spcPts val="40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[1]</a:t>
            </a:r>
            <a:r>
              <a:rPr dirty="0" sz="1150" spc="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typeA</a:t>
            </a:r>
            <a:r>
              <a:rPr dirty="0" sz="1150" spc="7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typeA</a:t>
            </a:r>
            <a:r>
              <a:rPr dirty="0" sz="1150" spc="7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typeA</a:t>
            </a:r>
            <a:r>
              <a:rPr dirty="0" sz="1150" spc="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typeA</a:t>
            </a:r>
            <a:r>
              <a:rPr dirty="0" sz="1150" spc="8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typeA</a:t>
            </a:r>
            <a:r>
              <a:rPr dirty="0" sz="1150" spc="8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typeA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Levels:</a:t>
            </a:r>
            <a:r>
              <a:rPr dirty="0" sz="11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typeA</a:t>
            </a:r>
            <a:r>
              <a:rPr dirty="0" sz="1150" spc="9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typeB</a:t>
            </a:r>
            <a:r>
              <a:rPr dirty="0" sz="1150" spc="8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typeC</a:t>
            </a:r>
            <a:endParaRPr sz="1150">
              <a:latin typeface="BIZ UDGothic"/>
              <a:cs typeface="BIZ UDGothic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824589" y="3241627"/>
          <a:ext cx="2844800" cy="290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619"/>
                <a:gridCol w="977900"/>
                <a:gridCol w="970915"/>
              </a:tblGrid>
              <a:tr h="205104">
                <a:tc gridSpan="3">
                  <a:txBody>
                    <a:bodyPr/>
                    <a:lstStyle/>
                    <a:p>
                      <a:pPr marL="208279" indent="-177165">
                        <a:lnSpc>
                          <a:spcPts val="1455"/>
                        </a:lnSpc>
                        <a:buChar char="&gt;"/>
                        <a:tabLst>
                          <a:tab pos="208915" algn="l"/>
                        </a:tabLst>
                      </a:pPr>
                      <a:r>
                        <a:rPr dirty="0" sz="1350" spc="-1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head(pred_lda$posterior)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5100">
                <a:tc>
                  <a:txBody>
                    <a:bodyPr/>
                    <a:lstStyle/>
                    <a:p>
                      <a:pPr algn="r" marR="29845">
                        <a:lnSpc>
                          <a:spcPts val="120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115">
                        <a:lnSpc>
                          <a:spcPts val="120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typeB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0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typeC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0.9999932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4.878233e-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1.882559e-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0.9999838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1.104519e-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5.137599e-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algn="r" marR="29845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0.9998621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1.216151e-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1.626668e-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0.9999067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3.768926e-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5.562616e-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0.9993267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5.527433e-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1.205654e-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65100">
                <a:tc>
                  <a:txBody>
                    <a:bodyPr/>
                    <a:lstStyle/>
                    <a:p>
                      <a:pPr algn="r" marR="29845">
                        <a:lnSpc>
                          <a:spcPts val="120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</a:t>
                      </a:r>
                      <a:r>
                        <a:rPr dirty="0" sz="1150" spc="3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0.9999181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20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7.058307e-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0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1.131889e-</a:t>
                      </a: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08915">
                <a:tc gridSpan="3">
                  <a:txBody>
                    <a:bodyPr/>
                    <a:lstStyle/>
                    <a:p>
                      <a:pPr marL="208279" indent="-177165">
                        <a:lnSpc>
                          <a:spcPts val="1445"/>
                        </a:lnSpc>
                        <a:spcBef>
                          <a:spcPts val="105"/>
                        </a:spcBef>
                        <a:buChar char="&gt;"/>
                        <a:tabLst>
                          <a:tab pos="208915" algn="l"/>
                        </a:tabLst>
                      </a:pPr>
                      <a:r>
                        <a:rPr dirty="0" sz="1350" spc="-1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head(pred_lda$x)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133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850">
                <a:tc>
                  <a:txBody>
                    <a:bodyPr/>
                    <a:lstStyle/>
                    <a:p>
                      <a:pPr algn="r" marR="29845">
                        <a:lnSpc>
                          <a:spcPts val="1330"/>
                        </a:lnSpc>
                        <a:spcBef>
                          <a:spcPts val="120"/>
                        </a:spcBef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LD1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5240"/>
                </a:tc>
                <a:tc gridSpan="2">
                  <a:txBody>
                    <a:bodyPr/>
                    <a:lstStyle/>
                    <a:p>
                      <a:pPr marL="562610">
                        <a:lnSpc>
                          <a:spcPts val="1330"/>
                        </a:lnSpc>
                        <a:spcBef>
                          <a:spcPts val="120"/>
                        </a:spcBef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LD2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1524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algn="r" marR="29845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</a:t>
                      </a:r>
                      <a:r>
                        <a:rPr dirty="0" sz="1150" spc="4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4.091901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7465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0.2497072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</a:t>
                      </a:r>
                      <a:r>
                        <a:rPr dirty="0" sz="1150" spc="4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3.887575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746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0.1277995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</a:t>
                      </a:r>
                      <a:r>
                        <a:rPr dirty="0" sz="1150" spc="4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3.503543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746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1.1199342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algn="r" marR="29845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</a:t>
                      </a:r>
                      <a:r>
                        <a:rPr dirty="0" sz="1150" spc="4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3.475565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12395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0.7129591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</a:t>
                      </a:r>
                      <a:r>
                        <a:rPr dirty="0" sz="1150" spc="4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3.107675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746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0.7864612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5735">
                <a:tc>
                  <a:txBody>
                    <a:bodyPr/>
                    <a:lstStyle/>
                    <a:p>
                      <a:pPr algn="r" marR="29845">
                        <a:lnSpc>
                          <a:spcPts val="120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</a:t>
                      </a:r>
                      <a:r>
                        <a:rPr dirty="0" sz="1150" spc="4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3.602823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7465">
                        <a:lnSpc>
                          <a:spcPts val="120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0.9710812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18" name="object 18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785" y="1665887"/>
            <a:ext cx="3639682" cy="21760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7379" y="5404103"/>
            <a:ext cx="3691127" cy="107137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83048" y="5424915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958797" y="5479614"/>
            <a:ext cx="3231515" cy="674370"/>
            <a:chOff x="5958797" y="5479614"/>
            <a:chExt cx="3231515" cy="67437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8797" y="5479614"/>
              <a:ext cx="3231361" cy="19332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4631" y="5962015"/>
              <a:ext cx="2638117" cy="19171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783048" y="5911037"/>
            <a:ext cx="9588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2208" y="3130296"/>
            <a:ext cx="4738115" cy="349910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79299" y="3175527"/>
            <a:ext cx="4323080" cy="4464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confm_lda</a:t>
            </a:r>
            <a:r>
              <a:rPr dirty="0" sz="1350" spc="12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2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table(alcohol$TYPE,</a:t>
            </a:r>
            <a:r>
              <a:rPr dirty="0" sz="1350" spc="12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pred_lda$class)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confm_lda</a:t>
            </a:r>
            <a:endParaRPr sz="1350">
              <a:latin typeface="BIZ UDGothic"/>
              <a:cs typeface="BIZ UDGothic"/>
            </a:endParaRPr>
          </a:p>
        </p:txBody>
      </p: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960249" y="3844083"/>
          <a:ext cx="3308985" cy="2319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3425"/>
                <a:gridCol w="482600"/>
                <a:gridCol w="349884"/>
                <a:gridCol w="174625"/>
                <a:gridCol w="700405"/>
                <a:gridCol w="865505"/>
              </a:tblGrid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180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typeB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41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typeC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r" marR="7874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18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36195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94335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r" marR="7874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typeB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06070">
                        <a:lnSpc>
                          <a:spcPts val="155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23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94335">
                        <a:lnSpc>
                          <a:spcPts val="155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2590">
                <a:tc>
                  <a:txBody>
                    <a:bodyPr/>
                    <a:lstStyle/>
                    <a:p>
                      <a:pPr marL="208279">
                        <a:lnSpc>
                          <a:spcPts val="159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typeC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  <a:p>
                      <a:pPr marL="208279" indent="-177165">
                        <a:lnSpc>
                          <a:spcPts val="1445"/>
                        </a:lnSpc>
                        <a:spcBef>
                          <a:spcPts val="35"/>
                        </a:spcBef>
                        <a:buChar char="&gt;"/>
                        <a:tabLst>
                          <a:tab pos="208915" algn="l"/>
                        </a:tabLst>
                      </a:pPr>
                      <a:r>
                        <a:rPr dirty="0" sz="1350" spc="-1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#error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ts val="159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  <a:p>
                      <a:pPr algn="r" marR="35560">
                        <a:lnSpc>
                          <a:spcPts val="1445"/>
                        </a:lnSpc>
                        <a:spcBef>
                          <a:spcPts val="35"/>
                        </a:spcBef>
                      </a:pPr>
                      <a:r>
                        <a:rPr dirty="0" sz="1350" spc="-2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rate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36195">
                        <a:lnSpc>
                          <a:spcPts val="1595"/>
                        </a:lnSpc>
                      </a:pPr>
                      <a:r>
                        <a:rPr dirty="0" sz="13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07975">
                        <a:lnSpc>
                          <a:spcPts val="1595"/>
                        </a:lnSpc>
                      </a:pPr>
                      <a:r>
                        <a:rPr dirty="0" sz="13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21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0820">
                <a:tc gridSpan="6">
                  <a:txBody>
                    <a:bodyPr/>
                    <a:lstStyle/>
                    <a:p>
                      <a:pPr marL="208279" indent="-177165">
                        <a:lnSpc>
                          <a:spcPts val="1445"/>
                        </a:lnSpc>
                        <a:spcBef>
                          <a:spcPts val="114"/>
                        </a:spcBef>
                        <a:buChar char="&gt;"/>
                        <a:tabLst>
                          <a:tab pos="208915" algn="l"/>
                        </a:tabLst>
                      </a:pPr>
                      <a:r>
                        <a:rPr dirty="0" sz="1350" spc="-1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prop.table(confm_lda,1)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14604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7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35">
                        <a:lnSpc>
                          <a:spcPts val="1580"/>
                        </a:lnSpc>
                        <a:spcBef>
                          <a:spcPts val="110"/>
                        </a:spcBef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580"/>
                        </a:lnSpc>
                        <a:spcBef>
                          <a:spcPts val="110"/>
                        </a:spcBef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typeB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80"/>
                        </a:lnSpc>
                        <a:spcBef>
                          <a:spcPts val="110"/>
                        </a:spcBef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typeC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</a:tr>
              <a:tr h="209550">
                <a:tc>
                  <a:txBody>
                    <a:bodyPr/>
                    <a:lstStyle/>
                    <a:p>
                      <a:pPr algn="r" marR="78740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3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1.0000000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5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10820">
                <a:tc>
                  <a:txBody>
                    <a:bodyPr/>
                    <a:lstStyle/>
                    <a:p>
                      <a:pPr algn="r" marR="78740">
                        <a:lnSpc>
                          <a:spcPts val="156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typeB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35">
                        <a:lnSpc>
                          <a:spcPts val="156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56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0.7931034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56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0.2068966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93675">
                <a:tc>
                  <a:txBody>
                    <a:bodyPr/>
                    <a:lstStyle/>
                    <a:p>
                      <a:pPr algn="r" marR="78740">
                        <a:lnSpc>
                          <a:spcPts val="142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typeC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35">
                        <a:lnSpc>
                          <a:spcPts val="142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42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0.3000000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425"/>
                        </a:lnSpc>
                      </a:pPr>
                      <a:r>
                        <a:rPr dirty="0" sz="13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0.7000000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253365">
                <a:tc gridSpan="6">
                  <a:txBody>
                    <a:bodyPr/>
                    <a:lstStyle/>
                    <a:p>
                      <a:pPr marL="208279" indent="-177165">
                        <a:lnSpc>
                          <a:spcPct val="100000"/>
                        </a:lnSpc>
                        <a:spcBef>
                          <a:spcPts val="110"/>
                        </a:spcBef>
                        <a:buChar char="&gt;"/>
                        <a:tabLst>
                          <a:tab pos="208915" algn="l"/>
                        </a:tabLst>
                      </a:pPr>
                      <a:r>
                        <a:rPr dirty="0" sz="135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error</a:t>
                      </a:r>
                      <a:r>
                        <a:rPr dirty="0" sz="1350" spc="6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35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=</a:t>
                      </a:r>
                      <a:r>
                        <a:rPr dirty="0" sz="1350" spc="6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 </a:t>
                      </a:r>
                      <a:r>
                        <a:rPr dirty="0" sz="135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1-</a:t>
                      </a:r>
                      <a:r>
                        <a:rPr dirty="0" sz="1350" spc="-10" b="1">
                          <a:solidFill>
                            <a:srgbClr val="FF0000"/>
                          </a:solidFill>
                          <a:latin typeface="BIZ UDGothic"/>
                          <a:cs typeface="BIZ UDGothic"/>
                        </a:rPr>
                        <a:t>sum(diag(confm_lda))/sum(</a:t>
                      </a:r>
                      <a:endParaRPr sz="1350">
                        <a:latin typeface="BIZ UDGothic"/>
                        <a:cs typeface="BIZ UDGothic"/>
                      </a:endParaRPr>
                    </a:p>
                  </a:txBody>
                  <a:tcPr marL="0" marR="0" marB="0" marT="139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2" name="object 12" descr=""/>
          <p:cNvSpPr txBox="1"/>
          <p:nvPr/>
        </p:nvSpPr>
        <p:spPr>
          <a:xfrm>
            <a:off x="4225116" y="5911227"/>
            <a:ext cx="90170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confm_lda)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79299" y="6121403"/>
            <a:ext cx="1166495" cy="4464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error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b="1">
                <a:solidFill>
                  <a:srgbClr val="001F60"/>
                </a:solidFill>
                <a:latin typeface="BIZ UDGothic"/>
                <a:cs typeface="BIZ UDGothic"/>
              </a:rPr>
              <a:t>[1]</a:t>
            </a:r>
            <a:r>
              <a:rPr dirty="0" sz="1350" spc="6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001F60"/>
                </a:solidFill>
                <a:latin typeface="BIZ UDGothic"/>
                <a:cs typeface="BIZ UDGothic"/>
              </a:rPr>
              <a:t>0.1948052</a:t>
            </a:r>
            <a:endParaRPr sz="1350">
              <a:latin typeface="BIZ UDGothic"/>
              <a:cs typeface="BIZ UDGothic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85444" y="1949195"/>
            <a:ext cx="4745990" cy="1143000"/>
          </a:xfrm>
          <a:prstGeom prst="rect">
            <a:avLst/>
          </a:prstGeom>
          <a:ln w="7620">
            <a:solidFill>
              <a:srgbClr val="4F80BC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203835" indent="-123825">
              <a:lnSpc>
                <a:spcPct val="100000"/>
              </a:lnSpc>
              <a:spcBef>
                <a:spcPts val="395"/>
              </a:spcBef>
              <a:buChar char="&gt;"/>
              <a:tabLst>
                <a:tab pos="204470" algn="l"/>
              </a:tabLst>
            </a:pPr>
            <a:r>
              <a:rPr dirty="0" sz="950" b="1">
                <a:latin typeface="BIZ UDGothic"/>
                <a:cs typeface="BIZ UDGothic"/>
              </a:rPr>
              <a:t>indep_vars</a:t>
            </a:r>
            <a:r>
              <a:rPr dirty="0" sz="950" spc="60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=</a:t>
            </a:r>
            <a:r>
              <a:rPr dirty="0" sz="950" spc="35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alcohol[,-</a:t>
            </a:r>
            <a:r>
              <a:rPr dirty="0" sz="950" spc="-25" b="1">
                <a:latin typeface="BIZ UDGothic"/>
                <a:cs typeface="BIZ UDGothic"/>
              </a:rPr>
              <a:t>1]</a:t>
            </a:r>
            <a:endParaRPr sz="950">
              <a:latin typeface="BIZ UDGothic"/>
              <a:cs typeface="BIZ UDGothic"/>
            </a:endParaRPr>
          </a:p>
          <a:p>
            <a:pPr marL="203835" indent="-123825">
              <a:lnSpc>
                <a:spcPct val="100000"/>
              </a:lnSpc>
              <a:spcBef>
                <a:spcPts val="35"/>
              </a:spcBef>
              <a:buChar char="&gt;"/>
              <a:tabLst>
                <a:tab pos="204470" algn="l"/>
              </a:tabLst>
            </a:pPr>
            <a:r>
              <a:rPr dirty="0" sz="950" b="1">
                <a:latin typeface="BIZ UDGothic"/>
                <a:cs typeface="BIZ UDGothic"/>
              </a:rPr>
              <a:t>alcohol_man</a:t>
            </a:r>
            <a:r>
              <a:rPr dirty="0" sz="950" spc="55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&lt;-</a:t>
            </a:r>
            <a:r>
              <a:rPr dirty="0" sz="950" spc="50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manova(as.matrix(indep_vars)</a:t>
            </a:r>
            <a:r>
              <a:rPr dirty="0" sz="950" spc="45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~</a:t>
            </a:r>
            <a:r>
              <a:rPr dirty="0" sz="950" spc="35" b="1">
                <a:latin typeface="BIZ UDGothic"/>
                <a:cs typeface="BIZ UDGothic"/>
              </a:rPr>
              <a:t> </a:t>
            </a:r>
            <a:r>
              <a:rPr dirty="0" sz="950" spc="-10" b="1">
                <a:latin typeface="BIZ UDGothic"/>
                <a:cs typeface="BIZ UDGothic"/>
              </a:rPr>
              <a:t>pred_lda$class)</a:t>
            </a:r>
            <a:endParaRPr sz="950">
              <a:latin typeface="BIZ UDGothic"/>
              <a:cs typeface="BIZ UDGothic"/>
            </a:endParaRPr>
          </a:p>
          <a:p>
            <a:pPr marL="203835" indent="-123825">
              <a:lnSpc>
                <a:spcPct val="100000"/>
              </a:lnSpc>
              <a:spcBef>
                <a:spcPts val="45"/>
              </a:spcBef>
              <a:buChar char="&gt;"/>
              <a:tabLst>
                <a:tab pos="204470" algn="l"/>
              </a:tabLst>
            </a:pPr>
            <a:r>
              <a:rPr dirty="0" sz="950" b="1">
                <a:latin typeface="BIZ UDGothic"/>
                <a:cs typeface="BIZ UDGothic"/>
              </a:rPr>
              <a:t>alcohol_wilks</a:t>
            </a:r>
            <a:r>
              <a:rPr dirty="0" sz="950" spc="40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=</a:t>
            </a:r>
            <a:r>
              <a:rPr dirty="0" sz="950" spc="55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summary(alcohol_man,</a:t>
            </a:r>
            <a:r>
              <a:rPr dirty="0" sz="950" spc="60" b="1">
                <a:latin typeface="BIZ UDGothic"/>
                <a:cs typeface="BIZ UDGothic"/>
              </a:rPr>
              <a:t> </a:t>
            </a:r>
            <a:r>
              <a:rPr dirty="0" sz="950" spc="-10" b="1">
                <a:latin typeface="BIZ UDGothic"/>
                <a:cs typeface="BIZ UDGothic"/>
              </a:rPr>
              <a:t>test="Wilks")</a:t>
            </a:r>
            <a:endParaRPr sz="950">
              <a:latin typeface="BIZ UDGothic"/>
              <a:cs typeface="BIZ UDGothic"/>
            </a:endParaRPr>
          </a:p>
          <a:p>
            <a:pPr marL="203835" indent="-123825">
              <a:lnSpc>
                <a:spcPct val="100000"/>
              </a:lnSpc>
              <a:spcBef>
                <a:spcPts val="50"/>
              </a:spcBef>
              <a:buChar char="&gt;"/>
              <a:tabLst>
                <a:tab pos="204470" algn="l"/>
              </a:tabLst>
            </a:pPr>
            <a:r>
              <a:rPr dirty="0" sz="950" spc="-10" b="1">
                <a:latin typeface="BIZ UDGothic"/>
                <a:cs typeface="BIZ UDGothic"/>
              </a:rPr>
              <a:t>alcohol_wilks</a:t>
            </a:r>
            <a:endParaRPr sz="950">
              <a:latin typeface="BIZ UDGothic"/>
              <a:cs typeface="BIZ UDGothic"/>
            </a:endParaRPr>
          </a:p>
          <a:p>
            <a:pPr marL="80645" marR="796925" indent="918844">
              <a:lnSpc>
                <a:spcPts val="1190"/>
              </a:lnSpc>
              <a:spcBef>
                <a:spcPts val="35"/>
              </a:spcBef>
              <a:tabLst>
                <a:tab pos="1366520" algn="l"/>
                <a:tab pos="1857375" algn="l"/>
                <a:tab pos="2531110" algn="l"/>
                <a:tab pos="2898140" algn="l"/>
                <a:tab pos="3327400" algn="l"/>
              </a:tabLst>
            </a:pPr>
            <a:r>
              <a:rPr dirty="0" sz="950" spc="-25" b="1">
                <a:latin typeface="BIZ UDGothic"/>
                <a:cs typeface="BIZ UDGothic"/>
              </a:rPr>
              <a:t>Df</a:t>
            </a:r>
            <a:r>
              <a:rPr dirty="0" sz="950" b="1">
                <a:latin typeface="BIZ UDGothic"/>
                <a:cs typeface="BIZ UDGothic"/>
              </a:rPr>
              <a:t>	Wilks</a:t>
            </a:r>
            <a:r>
              <a:rPr dirty="0" sz="950" spc="25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approx</a:t>
            </a:r>
            <a:r>
              <a:rPr dirty="0" sz="950" spc="30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F</a:t>
            </a:r>
            <a:r>
              <a:rPr dirty="0" sz="950" spc="10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num</a:t>
            </a:r>
            <a:r>
              <a:rPr dirty="0" sz="950" spc="20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Df</a:t>
            </a:r>
            <a:r>
              <a:rPr dirty="0" sz="950" spc="20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den</a:t>
            </a:r>
            <a:r>
              <a:rPr dirty="0" sz="950" spc="10" b="1">
                <a:latin typeface="BIZ UDGothic"/>
                <a:cs typeface="BIZ UDGothic"/>
              </a:rPr>
              <a:t> </a:t>
            </a:r>
            <a:r>
              <a:rPr dirty="0" sz="950" spc="-25" b="1">
                <a:latin typeface="BIZ UDGothic"/>
                <a:cs typeface="BIZ UDGothic"/>
              </a:rPr>
              <a:t>Df</a:t>
            </a:r>
            <a:r>
              <a:rPr dirty="0" sz="950" b="1">
                <a:latin typeface="BIZ UDGothic"/>
                <a:cs typeface="BIZ UDGothic"/>
              </a:rPr>
              <a:t>	</a:t>
            </a:r>
            <a:r>
              <a:rPr dirty="0" sz="950" spc="-10" b="1">
                <a:latin typeface="BIZ UDGothic"/>
                <a:cs typeface="BIZ UDGothic"/>
              </a:rPr>
              <a:t>Pr(&gt;F) </a:t>
            </a:r>
            <a:r>
              <a:rPr dirty="0" sz="950" b="1">
                <a:latin typeface="BIZ UDGothic"/>
                <a:cs typeface="BIZ UDGothic"/>
              </a:rPr>
              <a:t>pred_lda$class</a:t>
            </a:r>
            <a:r>
              <a:rPr dirty="0" sz="950" spc="525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2</a:t>
            </a:r>
            <a:r>
              <a:rPr dirty="0" sz="950" spc="25" b="1">
                <a:latin typeface="BIZ UDGothic"/>
                <a:cs typeface="BIZ UDGothic"/>
              </a:rPr>
              <a:t> </a:t>
            </a:r>
            <a:r>
              <a:rPr dirty="0" sz="950" spc="-10" b="1">
                <a:latin typeface="BIZ UDGothic"/>
                <a:cs typeface="BIZ UDGothic"/>
              </a:rPr>
              <a:t>0.067655</a:t>
            </a:r>
            <a:r>
              <a:rPr dirty="0" sz="950" b="1">
                <a:latin typeface="BIZ UDGothic"/>
                <a:cs typeface="BIZ UDGothic"/>
              </a:rPr>
              <a:t>	</a:t>
            </a:r>
            <a:r>
              <a:rPr dirty="0" sz="950" spc="-10" b="1">
                <a:latin typeface="BIZ UDGothic"/>
                <a:cs typeface="BIZ UDGothic"/>
              </a:rPr>
              <a:t>32.713</a:t>
            </a:r>
            <a:r>
              <a:rPr dirty="0" sz="950" b="1">
                <a:latin typeface="BIZ UDGothic"/>
                <a:cs typeface="BIZ UDGothic"/>
              </a:rPr>
              <a:t>	</a:t>
            </a:r>
            <a:r>
              <a:rPr dirty="0" sz="950" spc="-25" b="1">
                <a:latin typeface="BIZ UDGothic"/>
                <a:cs typeface="BIZ UDGothic"/>
              </a:rPr>
              <a:t>12</a:t>
            </a:r>
            <a:r>
              <a:rPr dirty="0" sz="950" b="1">
                <a:latin typeface="BIZ UDGothic"/>
                <a:cs typeface="BIZ UDGothic"/>
              </a:rPr>
              <a:t>	138</a:t>
            </a:r>
            <a:r>
              <a:rPr dirty="0" sz="950" spc="25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&lt;</a:t>
            </a:r>
            <a:r>
              <a:rPr dirty="0" sz="950" spc="25" b="1">
                <a:latin typeface="BIZ UDGothic"/>
                <a:cs typeface="BIZ UDGothic"/>
              </a:rPr>
              <a:t> </a:t>
            </a:r>
            <a:r>
              <a:rPr dirty="0" sz="950" b="1">
                <a:latin typeface="BIZ UDGothic"/>
                <a:cs typeface="BIZ UDGothic"/>
              </a:rPr>
              <a:t>2.2e-16</a:t>
            </a:r>
            <a:r>
              <a:rPr dirty="0" sz="950" spc="20" b="1">
                <a:latin typeface="BIZ UDGothic"/>
                <a:cs typeface="BIZ UDGothic"/>
              </a:rPr>
              <a:t> </a:t>
            </a:r>
            <a:r>
              <a:rPr dirty="0" sz="950" spc="-25" b="1">
                <a:latin typeface="BIZ UDGothic"/>
                <a:cs typeface="BIZ UDGothic"/>
              </a:rPr>
              <a:t>***</a:t>
            </a:r>
            <a:endParaRPr sz="950">
              <a:latin typeface="BIZ UDGothic"/>
              <a:cs typeface="BIZ UDGothic"/>
            </a:endParaRPr>
          </a:p>
          <a:p>
            <a:pPr marL="80645">
              <a:lnSpc>
                <a:spcPts val="1125"/>
              </a:lnSpc>
              <a:tabLst>
                <a:tab pos="998855" algn="l"/>
              </a:tabLst>
            </a:pPr>
            <a:r>
              <a:rPr dirty="0" sz="950" spc="-10" b="1">
                <a:latin typeface="BIZ UDGothic"/>
                <a:cs typeface="BIZ UDGothic"/>
              </a:rPr>
              <a:t>Residuals</a:t>
            </a:r>
            <a:r>
              <a:rPr dirty="0" sz="950" b="1">
                <a:latin typeface="BIZ UDGothic"/>
                <a:cs typeface="BIZ UDGothic"/>
              </a:rPr>
              <a:t>	</a:t>
            </a:r>
            <a:r>
              <a:rPr dirty="0" sz="950" spc="-25" b="1">
                <a:latin typeface="BIZ UDGothic"/>
                <a:cs typeface="BIZ UDGothic"/>
              </a:rPr>
              <a:t>74</a:t>
            </a:r>
            <a:endParaRPr sz="950">
              <a:latin typeface="BIZ UDGothic"/>
              <a:cs typeface="BIZ UDGothic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65876" y="1903476"/>
            <a:ext cx="2996183" cy="58673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940014" y="1945639"/>
            <a:ext cx="146240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69545" indent="-15748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70180" algn="l"/>
              </a:tabLst>
            </a:pPr>
            <a:r>
              <a:rPr dirty="0" sz="1550" spc="-55" b="1">
                <a:latin typeface="Arial"/>
                <a:cs typeface="Arial"/>
              </a:rPr>
              <a:t>Wilks</a:t>
            </a:r>
            <a:r>
              <a:rPr dirty="0" sz="1550" spc="-20" b="1">
                <a:latin typeface="Arial"/>
                <a:cs typeface="Arial"/>
              </a:rPr>
              <a:t> </a:t>
            </a:r>
            <a:r>
              <a:rPr dirty="0" sz="1550" spc="-10" b="1">
                <a:latin typeface="Arial"/>
                <a:cs typeface="Arial"/>
              </a:rPr>
              <a:t>Lambda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627" y="6605016"/>
            <a:ext cx="972311" cy="1615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11445" y="1668334"/>
            <a:ext cx="1566545" cy="215265"/>
          </a:xfrm>
          <a:custGeom>
            <a:avLst/>
            <a:gdLst/>
            <a:ahLst/>
            <a:cxnLst/>
            <a:rect l="l" t="t" r="r" b="b"/>
            <a:pathLst>
              <a:path w="1566545" h="215264">
                <a:moveTo>
                  <a:pt x="51360" y="215161"/>
                </a:moveTo>
                <a:lnTo>
                  <a:pt x="33834" y="215161"/>
                </a:lnTo>
                <a:lnTo>
                  <a:pt x="25622" y="204421"/>
                </a:lnTo>
                <a:lnTo>
                  <a:pt x="8093" y="168739"/>
                </a:lnTo>
                <a:lnTo>
                  <a:pt x="470" y="127834"/>
                </a:lnTo>
                <a:lnTo>
                  <a:pt x="0" y="114144"/>
                </a:lnTo>
                <a:lnTo>
                  <a:pt x="0" y="103019"/>
                </a:lnTo>
                <a:lnTo>
                  <a:pt x="4525" y="61727"/>
                </a:lnTo>
                <a:lnTo>
                  <a:pt x="18561" y="24651"/>
                </a:lnTo>
                <a:lnTo>
                  <a:pt x="33796" y="2670"/>
                </a:lnTo>
                <a:lnTo>
                  <a:pt x="51360" y="2670"/>
                </a:lnTo>
                <a:lnTo>
                  <a:pt x="43628" y="15250"/>
                </a:lnTo>
                <a:lnTo>
                  <a:pt x="37119" y="27692"/>
                </a:lnTo>
                <a:lnTo>
                  <a:pt x="24757" y="64412"/>
                </a:lnTo>
                <a:lnTo>
                  <a:pt x="20877" y="103019"/>
                </a:lnTo>
                <a:lnTo>
                  <a:pt x="20877" y="114144"/>
                </a:lnTo>
                <a:lnTo>
                  <a:pt x="27461" y="163981"/>
                </a:lnTo>
                <a:lnTo>
                  <a:pt x="43373" y="201989"/>
                </a:lnTo>
                <a:lnTo>
                  <a:pt x="51360" y="215161"/>
                </a:lnTo>
                <a:close/>
              </a:path>
              <a:path w="1566545" h="215264">
                <a:moveTo>
                  <a:pt x="94995" y="110584"/>
                </a:moveTo>
                <a:lnTo>
                  <a:pt x="77170" y="110584"/>
                </a:lnTo>
                <a:lnTo>
                  <a:pt x="82399" y="18467"/>
                </a:lnTo>
                <a:lnTo>
                  <a:pt x="169287" y="18467"/>
                </a:lnTo>
                <a:lnTo>
                  <a:pt x="169287" y="36935"/>
                </a:lnTo>
                <a:lnTo>
                  <a:pt x="100408" y="36935"/>
                </a:lnTo>
                <a:lnTo>
                  <a:pt x="98086" y="90781"/>
                </a:lnTo>
                <a:lnTo>
                  <a:pt x="163292" y="90781"/>
                </a:lnTo>
                <a:lnTo>
                  <a:pt x="169698" y="97901"/>
                </a:lnTo>
                <a:lnTo>
                  <a:pt x="119184" y="97901"/>
                </a:lnTo>
                <a:lnTo>
                  <a:pt x="113404" y="99098"/>
                </a:lnTo>
                <a:lnTo>
                  <a:pt x="103269" y="103884"/>
                </a:lnTo>
                <a:lnTo>
                  <a:pt x="98821" y="106915"/>
                </a:lnTo>
                <a:lnTo>
                  <a:pt x="94995" y="110584"/>
                </a:lnTo>
                <a:close/>
              </a:path>
              <a:path w="1566545" h="215264">
                <a:moveTo>
                  <a:pt x="163292" y="90781"/>
                </a:moveTo>
                <a:lnTo>
                  <a:pt x="98086" y="90781"/>
                </a:lnTo>
                <a:lnTo>
                  <a:pt x="99284" y="87736"/>
                </a:lnTo>
                <a:lnTo>
                  <a:pt x="103083" y="85120"/>
                </a:lnTo>
                <a:lnTo>
                  <a:pt x="115881" y="80749"/>
                </a:lnTo>
                <a:lnTo>
                  <a:pt x="122540" y="79656"/>
                </a:lnTo>
                <a:lnTo>
                  <a:pt x="137610" y="79656"/>
                </a:lnTo>
                <a:lnTo>
                  <a:pt x="144848" y="81022"/>
                </a:lnTo>
                <a:lnTo>
                  <a:pt x="157496" y="86487"/>
                </a:lnTo>
                <a:lnTo>
                  <a:pt x="162759" y="90189"/>
                </a:lnTo>
                <a:lnTo>
                  <a:pt x="163292" y="90781"/>
                </a:lnTo>
                <a:close/>
              </a:path>
              <a:path w="1566545" h="215264">
                <a:moveTo>
                  <a:pt x="168926" y="167100"/>
                </a:moveTo>
                <a:lnTo>
                  <a:pt x="129813" y="167100"/>
                </a:lnTo>
                <a:lnTo>
                  <a:pt x="135540" y="166094"/>
                </a:lnTo>
                <a:lnTo>
                  <a:pt x="144835" y="162070"/>
                </a:lnTo>
                <a:lnTo>
                  <a:pt x="159719" y="139002"/>
                </a:lnTo>
                <a:lnTo>
                  <a:pt x="159719" y="132612"/>
                </a:lnTo>
                <a:lnTo>
                  <a:pt x="133428" y="98412"/>
                </a:lnTo>
                <a:lnTo>
                  <a:pt x="125676" y="97901"/>
                </a:lnTo>
                <a:lnTo>
                  <a:pt x="169698" y="97901"/>
                </a:lnTo>
                <a:lnTo>
                  <a:pt x="179522" y="141280"/>
                </a:lnTo>
                <a:lnTo>
                  <a:pt x="178510" y="147276"/>
                </a:lnTo>
                <a:lnTo>
                  <a:pt x="174461" y="159264"/>
                </a:lnTo>
                <a:lnTo>
                  <a:pt x="171217" y="164648"/>
                </a:lnTo>
                <a:lnTo>
                  <a:pt x="168926" y="167100"/>
                </a:lnTo>
                <a:close/>
              </a:path>
              <a:path w="1566545" h="215264">
                <a:moveTo>
                  <a:pt x="123006" y="185568"/>
                </a:moveTo>
                <a:lnTo>
                  <a:pt x="80726" y="174551"/>
                </a:lnTo>
                <a:lnTo>
                  <a:pt x="68715" y="166116"/>
                </a:lnTo>
                <a:lnTo>
                  <a:pt x="78321" y="150635"/>
                </a:lnTo>
                <a:lnTo>
                  <a:pt x="84788" y="154963"/>
                </a:lnTo>
                <a:lnTo>
                  <a:pt x="90863" y="158560"/>
                </a:lnTo>
                <a:lnTo>
                  <a:pt x="96546" y="161426"/>
                </a:lnTo>
                <a:lnTo>
                  <a:pt x="101837" y="163561"/>
                </a:lnTo>
                <a:lnTo>
                  <a:pt x="108630" y="165920"/>
                </a:lnTo>
                <a:lnTo>
                  <a:pt x="115687" y="167100"/>
                </a:lnTo>
                <a:lnTo>
                  <a:pt x="168926" y="167100"/>
                </a:lnTo>
                <a:lnTo>
                  <a:pt x="162291" y="174200"/>
                </a:lnTo>
                <a:lnTo>
                  <a:pt x="130425" y="185287"/>
                </a:lnTo>
                <a:lnTo>
                  <a:pt x="123006" y="185568"/>
                </a:lnTo>
                <a:close/>
              </a:path>
              <a:path w="1566545" h="215264">
                <a:moveTo>
                  <a:pt x="212811" y="215161"/>
                </a:moveTo>
                <a:lnTo>
                  <a:pt x="195320" y="215161"/>
                </a:lnTo>
                <a:lnTo>
                  <a:pt x="203292" y="201986"/>
                </a:lnTo>
                <a:lnTo>
                  <a:pt x="209929" y="189053"/>
                </a:lnTo>
                <a:lnTo>
                  <a:pt x="222089" y="151560"/>
                </a:lnTo>
                <a:lnTo>
                  <a:pt x="225803" y="114144"/>
                </a:lnTo>
                <a:lnTo>
                  <a:pt x="225803" y="103019"/>
                </a:lnTo>
                <a:lnTo>
                  <a:pt x="221914" y="64495"/>
                </a:lnTo>
                <a:lnTo>
                  <a:pt x="209541" y="27710"/>
                </a:lnTo>
                <a:lnTo>
                  <a:pt x="195320" y="2670"/>
                </a:lnTo>
                <a:lnTo>
                  <a:pt x="212849" y="2670"/>
                </a:lnTo>
                <a:lnTo>
                  <a:pt x="233931" y="36488"/>
                </a:lnTo>
                <a:lnTo>
                  <a:pt x="244686" y="75324"/>
                </a:lnTo>
                <a:lnTo>
                  <a:pt x="246680" y="114144"/>
                </a:lnTo>
                <a:lnTo>
                  <a:pt x="246209" y="127787"/>
                </a:lnTo>
                <a:lnTo>
                  <a:pt x="238569" y="168684"/>
                </a:lnTo>
                <a:lnTo>
                  <a:pt x="221024" y="204419"/>
                </a:lnTo>
                <a:lnTo>
                  <a:pt x="212811" y="215161"/>
                </a:lnTo>
                <a:close/>
              </a:path>
              <a:path w="1566545" h="215264">
                <a:moveTo>
                  <a:pt x="428727" y="115702"/>
                </a:moveTo>
                <a:lnTo>
                  <a:pt x="332827" y="115702"/>
                </a:lnTo>
                <a:lnTo>
                  <a:pt x="332827" y="10235"/>
                </a:lnTo>
                <a:lnTo>
                  <a:pt x="352408" y="10235"/>
                </a:lnTo>
                <a:lnTo>
                  <a:pt x="352408" y="47615"/>
                </a:lnTo>
                <a:lnTo>
                  <a:pt x="428727" y="47615"/>
                </a:lnTo>
                <a:lnTo>
                  <a:pt x="428727" y="65416"/>
                </a:lnTo>
                <a:lnTo>
                  <a:pt x="352408" y="65416"/>
                </a:lnTo>
                <a:lnTo>
                  <a:pt x="352408" y="97901"/>
                </a:lnTo>
                <a:lnTo>
                  <a:pt x="428727" y="97901"/>
                </a:lnTo>
                <a:lnTo>
                  <a:pt x="428727" y="115702"/>
                </a:lnTo>
                <a:close/>
              </a:path>
              <a:path w="1566545" h="215264">
                <a:moveTo>
                  <a:pt x="428727" y="47615"/>
                </a:moveTo>
                <a:lnTo>
                  <a:pt x="409146" y="47615"/>
                </a:lnTo>
                <a:lnTo>
                  <a:pt x="409146" y="10235"/>
                </a:lnTo>
                <a:lnTo>
                  <a:pt x="428727" y="10235"/>
                </a:lnTo>
                <a:lnTo>
                  <a:pt x="428727" y="47615"/>
                </a:lnTo>
                <a:close/>
              </a:path>
              <a:path w="1566545" h="215264">
                <a:moveTo>
                  <a:pt x="428727" y="97901"/>
                </a:moveTo>
                <a:lnTo>
                  <a:pt x="409146" y="97901"/>
                </a:lnTo>
                <a:lnTo>
                  <a:pt x="409146" y="65416"/>
                </a:lnTo>
                <a:lnTo>
                  <a:pt x="428727" y="65416"/>
                </a:lnTo>
                <a:lnTo>
                  <a:pt x="428727" y="97901"/>
                </a:lnTo>
                <a:close/>
              </a:path>
              <a:path w="1566545" h="215264">
                <a:moveTo>
                  <a:pt x="493475" y="149745"/>
                </a:moveTo>
                <a:lnTo>
                  <a:pt x="473672" y="149745"/>
                </a:lnTo>
                <a:lnTo>
                  <a:pt x="473672" y="96344"/>
                </a:lnTo>
                <a:lnTo>
                  <a:pt x="436959" y="96344"/>
                </a:lnTo>
                <a:lnTo>
                  <a:pt x="436959" y="78543"/>
                </a:lnTo>
                <a:lnTo>
                  <a:pt x="473672" y="78543"/>
                </a:lnTo>
                <a:lnTo>
                  <a:pt x="473672" y="52288"/>
                </a:lnTo>
                <a:lnTo>
                  <a:pt x="436959" y="52288"/>
                </a:lnTo>
                <a:lnTo>
                  <a:pt x="436959" y="34488"/>
                </a:lnTo>
                <a:lnTo>
                  <a:pt x="473672" y="34488"/>
                </a:lnTo>
                <a:lnTo>
                  <a:pt x="473672" y="0"/>
                </a:lnTo>
                <a:lnTo>
                  <a:pt x="493475" y="0"/>
                </a:lnTo>
                <a:lnTo>
                  <a:pt x="493475" y="149745"/>
                </a:lnTo>
                <a:close/>
              </a:path>
              <a:path w="1566545" h="215264">
                <a:moveTo>
                  <a:pt x="498593" y="205148"/>
                </a:moveTo>
                <a:lnTo>
                  <a:pt x="364423" y="205148"/>
                </a:lnTo>
                <a:lnTo>
                  <a:pt x="364423" y="135504"/>
                </a:lnTo>
                <a:lnTo>
                  <a:pt x="384671" y="135504"/>
                </a:lnTo>
                <a:lnTo>
                  <a:pt x="384671" y="187125"/>
                </a:lnTo>
                <a:lnTo>
                  <a:pt x="498593" y="187125"/>
                </a:lnTo>
                <a:lnTo>
                  <a:pt x="498593" y="205148"/>
                </a:lnTo>
                <a:close/>
              </a:path>
              <a:path w="1566545" h="215264">
                <a:moveTo>
                  <a:pt x="715979" y="134614"/>
                </a:moveTo>
                <a:lnTo>
                  <a:pt x="524626" y="134614"/>
                </a:lnTo>
                <a:lnTo>
                  <a:pt x="524626" y="116814"/>
                </a:lnTo>
                <a:lnTo>
                  <a:pt x="715979" y="116814"/>
                </a:lnTo>
                <a:lnTo>
                  <a:pt x="715979" y="134614"/>
                </a:lnTo>
                <a:close/>
              </a:path>
              <a:path w="1566545" h="215264">
                <a:moveTo>
                  <a:pt x="630538" y="207596"/>
                </a:moveTo>
                <a:lnTo>
                  <a:pt x="610290" y="207596"/>
                </a:lnTo>
                <a:lnTo>
                  <a:pt x="610290" y="134614"/>
                </a:lnTo>
                <a:lnTo>
                  <a:pt x="630538" y="134614"/>
                </a:lnTo>
                <a:lnTo>
                  <a:pt x="630538" y="207596"/>
                </a:lnTo>
                <a:close/>
              </a:path>
              <a:path w="1566545" h="215264">
                <a:moveTo>
                  <a:pt x="545656" y="99236"/>
                </a:moveTo>
                <a:lnTo>
                  <a:pt x="537531" y="83564"/>
                </a:lnTo>
                <a:lnTo>
                  <a:pt x="544329" y="80816"/>
                </a:lnTo>
                <a:lnTo>
                  <a:pt x="551041" y="78028"/>
                </a:lnTo>
                <a:lnTo>
                  <a:pt x="592047" y="58840"/>
                </a:lnTo>
                <a:lnTo>
                  <a:pt x="610067" y="7120"/>
                </a:lnTo>
                <a:lnTo>
                  <a:pt x="630315" y="7120"/>
                </a:lnTo>
                <a:lnTo>
                  <a:pt x="630315" y="31727"/>
                </a:lnTo>
                <a:lnTo>
                  <a:pt x="630701" y="35812"/>
                </a:lnTo>
                <a:lnTo>
                  <a:pt x="648746" y="59186"/>
                </a:lnTo>
                <a:lnTo>
                  <a:pt x="618874" y="59186"/>
                </a:lnTo>
                <a:lnTo>
                  <a:pt x="581730" y="84258"/>
                </a:lnTo>
                <a:lnTo>
                  <a:pt x="553242" y="96450"/>
                </a:lnTo>
                <a:lnTo>
                  <a:pt x="545656" y="99236"/>
                </a:lnTo>
                <a:close/>
              </a:path>
              <a:path w="1566545" h="215264">
                <a:moveTo>
                  <a:pt x="620120" y="60817"/>
                </a:moveTo>
                <a:lnTo>
                  <a:pt x="618874" y="59186"/>
                </a:lnTo>
                <a:lnTo>
                  <a:pt x="621405" y="59186"/>
                </a:lnTo>
                <a:lnTo>
                  <a:pt x="620120" y="60817"/>
                </a:lnTo>
                <a:close/>
              </a:path>
              <a:path w="1566545" h="215264">
                <a:moveTo>
                  <a:pt x="694289" y="98791"/>
                </a:moveTo>
                <a:lnTo>
                  <a:pt x="658587" y="84019"/>
                </a:lnTo>
                <a:lnTo>
                  <a:pt x="621767" y="62973"/>
                </a:lnTo>
                <a:lnTo>
                  <a:pt x="620120" y="60817"/>
                </a:lnTo>
                <a:lnTo>
                  <a:pt x="621405" y="59186"/>
                </a:lnTo>
                <a:lnTo>
                  <a:pt x="648746" y="59186"/>
                </a:lnTo>
                <a:lnTo>
                  <a:pt x="657725" y="63788"/>
                </a:lnTo>
                <a:lnTo>
                  <a:pt x="663504" y="66609"/>
                </a:lnTo>
                <a:lnTo>
                  <a:pt x="702184" y="83348"/>
                </a:lnTo>
                <a:lnTo>
                  <a:pt x="694289" y="98791"/>
                </a:lnTo>
                <a:close/>
              </a:path>
              <a:path w="1566545" h="215264">
                <a:moveTo>
                  <a:pt x="955393" y="149300"/>
                </a:moveTo>
                <a:lnTo>
                  <a:pt x="935368" y="149300"/>
                </a:lnTo>
                <a:lnTo>
                  <a:pt x="935368" y="66528"/>
                </a:lnTo>
                <a:lnTo>
                  <a:pt x="889532" y="66528"/>
                </a:lnTo>
                <a:lnTo>
                  <a:pt x="889532" y="48505"/>
                </a:lnTo>
                <a:lnTo>
                  <a:pt x="935368" y="48505"/>
                </a:lnTo>
                <a:lnTo>
                  <a:pt x="935368" y="0"/>
                </a:lnTo>
                <a:lnTo>
                  <a:pt x="955393" y="0"/>
                </a:lnTo>
                <a:lnTo>
                  <a:pt x="955393" y="149300"/>
                </a:lnTo>
                <a:close/>
              </a:path>
              <a:path w="1566545" h="215264">
                <a:moveTo>
                  <a:pt x="796220" y="125492"/>
                </a:moveTo>
                <a:lnTo>
                  <a:pt x="784510" y="111676"/>
                </a:lnTo>
                <a:lnTo>
                  <a:pt x="790866" y="106565"/>
                </a:lnTo>
                <a:lnTo>
                  <a:pt x="797312" y="101267"/>
                </a:lnTo>
                <a:lnTo>
                  <a:pt x="827314" y="73572"/>
                </a:lnTo>
                <a:lnTo>
                  <a:pt x="836131" y="48981"/>
                </a:lnTo>
                <a:lnTo>
                  <a:pt x="836131" y="9567"/>
                </a:lnTo>
                <a:lnTo>
                  <a:pt x="856602" y="9567"/>
                </a:lnTo>
                <a:lnTo>
                  <a:pt x="856611" y="48981"/>
                </a:lnTo>
                <a:lnTo>
                  <a:pt x="870269" y="77208"/>
                </a:lnTo>
                <a:lnTo>
                  <a:pt x="845623" y="77208"/>
                </a:lnTo>
                <a:lnTo>
                  <a:pt x="846466" y="79862"/>
                </a:lnTo>
                <a:lnTo>
                  <a:pt x="847127" y="80530"/>
                </a:lnTo>
                <a:lnTo>
                  <a:pt x="816337" y="109927"/>
                </a:lnTo>
                <a:lnTo>
                  <a:pt x="801546" y="121643"/>
                </a:lnTo>
                <a:lnTo>
                  <a:pt x="796220" y="125492"/>
                </a:lnTo>
                <a:close/>
              </a:path>
              <a:path w="1566545" h="215264">
                <a:moveTo>
                  <a:pt x="847127" y="80530"/>
                </a:moveTo>
                <a:lnTo>
                  <a:pt x="846466" y="79862"/>
                </a:lnTo>
                <a:lnTo>
                  <a:pt x="845623" y="77208"/>
                </a:lnTo>
                <a:lnTo>
                  <a:pt x="848936" y="77208"/>
                </a:lnTo>
                <a:lnTo>
                  <a:pt x="848757" y="78360"/>
                </a:lnTo>
                <a:lnTo>
                  <a:pt x="847127" y="80530"/>
                </a:lnTo>
                <a:close/>
              </a:path>
              <a:path w="1566545" h="215264">
                <a:moveTo>
                  <a:pt x="894062" y="118817"/>
                </a:moveTo>
                <a:lnTo>
                  <a:pt x="852309" y="85770"/>
                </a:lnTo>
                <a:lnTo>
                  <a:pt x="847127" y="80530"/>
                </a:lnTo>
                <a:lnTo>
                  <a:pt x="848757" y="78360"/>
                </a:lnTo>
                <a:lnTo>
                  <a:pt x="848936" y="77208"/>
                </a:lnTo>
                <a:lnTo>
                  <a:pt x="870269" y="77208"/>
                </a:lnTo>
                <a:lnTo>
                  <a:pt x="872845" y="79934"/>
                </a:lnTo>
                <a:lnTo>
                  <a:pt x="877777" y="83473"/>
                </a:lnTo>
                <a:lnTo>
                  <a:pt x="883090" y="87528"/>
                </a:lnTo>
                <a:lnTo>
                  <a:pt x="905330" y="105439"/>
                </a:lnTo>
                <a:lnTo>
                  <a:pt x="894062" y="118817"/>
                </a:lnTo>
                <a:close/>
              </a:path>
              <a:path w="1566545" h="215264">
                <a:moveTo>
                  <a:pt x="960511" y="205148"/>
                </a:moveTo>
                <a:lnTo>
                  <a:pt x="826564" y="205148"/>
                </a:lnTo>
                <a:lnTo>
                  <a:pt x="826564" y="133057"/>
                </a:lnTo>
                <a:lnTo>
                  <a:pt x="846811" y="133057"/>
                </a:lnTo>
                <a:lnTo>
                  <a:pt x="846811" y="187125"/>
                </a:lnTo>
                <a:lnTo>
                  <a:pt x="960511" y="187125"/>
                </a:lnTo>
                <a:lnTo>
                  <a:pt x="960511" y="205148"/>
                </a:lnTo>
                <a:close/>
              </a:path>
              <a:path w="1566545" h="215264">
                <a:moveTo>
                  <a:pt x="1162100" y="51620"/>
                </a:moveTo>
                <a:lnTo>
                  <a:pt x="1142297" y="51620"/>
                </a:lnTo>
                <a:lnTo>
                  <a:pt x="1142297" y="0"/>
                </a:lnTo>
                <a:lnTo>
                  <a:pt x="1162100" y="0"/>
                </a:lnTo>
                <a:lnTo>
                  <a:pt x="1162100" y="51620"/>
                </a:lnTo>
                <a:close/>
              </a:path>
              <a:path w="1566545" h="215264">
                <a:moveTo>
                  <a:pt x="1117154" y="125714"/>
                </a:moveTo>
                <a:lnTo>
                  <a:pt x="1097351" y="125714"/>
                </a:lnTo>
                <a:lnTo>
                  <a:pt x="1097351" y="2670"/>
                </a:lnTo>
                <a:lnTo>
                  <a:pt x="1117154" y="2670"/>
                </a:lnTo>
                <a:lnTo>
                  <a:pt x="1117154" y="51620"/>
                </a:lnTo>
                <a:lnTo>
                  <a:pt x="1162100" y="51620"/>
                </a:lnTo>
                <a:lnTo>
                  <a:pt x="1162100" y="69866"/>
                </a:lnTo>
                <a:lnTo>
                  <a:pt x="1117154" y="69866"/>
                </a:lnTo>
                <a:lnTo>
                  <a:pt x="1117154" y="125714"/>
                </a:lnTo>
                <a:close/>
              </a:path>
              <a:path w="1566545" h="215264">
                <a:moveTo>
                  <a:pt x="1162100" y="126159"/>
                </a:moveTo>
                <a:lnTo>
                  <a:pt x="1142297" y="126159"/>
                </a:lnTo>
                <a:lnTo>
                  <a:pt x="1142297" y="69866"/>
                </a:lnTo>
                <a:lnTo>
                  <a:pt x="1162100" y="69866"/>
                </a:lnTo>
                <a:lnTo>
                  <a:pt x="1162100" y="126159"/>
                </a:lnTo>
                <a:close/>
              </a:path>
              <a:path w="1566545" h="215264">
                <a:moveTo>
                  <a:pt x="994332" y="113699"/>
                </a:moveTo>
                <a:lnTo>
                  <a:pt x="994332" y="11570"/>
                </a:lnTo>
                <a:lnTo>
                  <a:pt x="1074656" y="11570"/>
                </a:lnTo>
                <a:lnTo>
                  <a:pt x="1074656" y="29370"/>
                </a:lnTo>
                <a:lnTo>
                  <a:pt x="1014135" y="29370"/>
                </a:lnTo>
                <a:lnTo>
                  <a:pt x="1014135" y="53623"/>
                </a:lnTo>
                <a:lnTo>
                  <a:pt x="1073321" y="53623"/>
                </a:lnTo>
                <a:lnTo>
                  <a:pt x="1073321" y="71423"/>
                </a:lnTo>
                <a:lnTo>
                  <a:pt x="1014135" y="71423"/>
                </a:lnTo>
                <a:lnTo>
                  <a:pt x="1014135" y="95899"/>
                </a:lnTo>
                <a:lnTo>
                  <a:pt x="1085014" y="95899"/>
                </a:lnTo>
                <a:lnTo>
                  <a:pt x="1086671" y="109885"/>
                </a:lnTo>
                <a:lnTo>
                  <a:pt x="1039925" y="113364"/>
                </a:lnTo>
                <a:lnTo>
                  <a:pt x="1032501" y="113514"/>
                </a:lnTo>
                <a:lnTo>
                  <a:pt x="994332" y="113699"/>
                </a:lnTo>
                <a:close/>
              </a:path>
              <a:path w="1566545" h="215264">
                <a:moveTo>
                  <a:pt x="1085014" y="95899"/>
                </a:moveTo>
                <a:lnTo>
                  <a:pt x="1021255" y="95899"/>
                </a:lnTo>
                <a:lnTo>
                  <a:pt x="1037336" y="95739"/>
                </a:lnTo>
                <a:lnTo>
                  <a:pt x="1042553" y="95597"/>
                </a:lnTo>
                <a:lnTo>
                  <a:pt x="1084592" y="92339"/>
                </a:lnTo>
                <a:lnTo>
                  <a:pt x="1085014" y="95899"/>
                </a:lnTo>
                <a:close/>
              </a:path>
              <a:path w="1566545" h="215264">
                <a:moveTo>
                  <a:pt x="1162100" y="209376"/>
                </a:moveTo>
                <a:lnTo>
                  <a:pt x="1142074" y="209376"/>
                </a:lnTo>
                <a:lnTo>
                  <a:pt x="1142074" y="151970"/>
                </a:lnTo>
                <a:lnTo>
                  <a:pt x="1025260" y="151970"/>
                </a:lnTo>
                <a:lnTo>
                  <a:pt x="1025260" y="133947"/>
                </a:lnTo>
                <a:lnTo>
                  <a:pt x="1162100" y="133947"/>
                </a:lnTo>
                <a:lnTo>
                  <a:pt x="1162100" y="209376"/>
                </a:lnTo>
                <a:close/>
              </a:path>
              <a:path w="1566545" h="215264">
                <a:moveTo>
                  <a:pt x="1260259" y="160870"/>
                </a:moveTo>
                <a:lnTo>
                  <a:pt x="1244146" y="160870"/>
                </a:lnTo>
                <a:lnTo>
                  <a:pt x="1237022" y="159595"/>
                </a:lnTo>
                <a:lnTo>
                  <a:pt x="1203063" y="127539"/>
                </a:lnTo>
                <a:lnTo>
                  <a:pt x="1201928" y="122115"/>
                </a:lnTo>
                <a:lnTo>
                  <a:pt x="1201928" y="99134"/>
                </a:lnTo>
                <a:lnTo>
                  <a:pt x="1224648" y="66695"/>
                </a:lnTo>
                <a:lnTo>
                  <a:pt x="1244173" y="60298"/>
                </a:lnTo>
                <a:lnTo>
                  <a:pt x="1260231" y="60298"/>
                </a:lnTo>
                <a:lnTo>
                  <a:pt x="1267341" y="61578"/>
                </a:lnTo>
                <a:lnTo>
                  <a:pt x="1279748" y="66698"/>
                </a:lnTo>
                <a:lnTo>
                  <a:pt x="1284996" y="70085"/>
                </a:lnTo>
                <a:lnTo>
                  <a:pt x="1293602" y="78543"/>
                </a:lnTo>
                <a:lnTo>
                  <a:pt x="1247465" y="78543"/>
                </a:lnTo>
                <a:lnTo>
                  <a:pt x="1243175" y="79240"/>
                </a:lnTo>
                <a:lnTo>
                  <a:pt x="1221286" y="102034"/>
                </a:lnTo>
                <a:lnTo>
                  <a:pt x="1221286" y="119213"/>
                </a:lnTo>
                <a:lnTo>
                  <a:pt x="1247425" y="142847"/>
                </a:lnTo>
                <a:lnTo>
                  <a:pt x="1293559" y="142847"/>
                </a:lnTo>
                <a:lnTo>
                  <a:pt x="1284954" y="151164"/>
                </a:lnTo>
                <a:lnTo>
                  <a:pt x="1279726" y="154499"/>
                </a:lnTo>
                <a:lnTo>
                  <a:pt x="1267370" y="159596"/>
                </a:lnTo>
                <a:lnTo>
                  <a:pt x="1260259" y="160870"/>
                </a:lnTo>
                <a:close/>
              </a:path>
              <a:path w="1566545" h="215264">
                <a:moveTo>
                  <a:pt x="1293559" y="142847"/>
                </a:moveTo>
                <a:lnTo>
                  <a:pt x="1256977" y="142847"/>
                </a:lnTo>
                <a:lnTo>
                  <a:pt x="1261251" y="142159"/>
                </a:lnTo>
                <a:lnTo>
                  <a:pt x="1268823" y="139405"/>
                </a:lnTo>
                <a:lnTo>
                  <a:pt x="1283132" y="119213"/>
                </a:lnTo>
                <a:lnTo>
                  <a:pt x="1283131" y="102034"/>
                </a:lnTo>
                <a:lnTo>
                  <a:pt x="1252214" y="78543"/>
                </a:lnTo>
                <a:lnTo>
                  <a:pt x="1293602" y="78543"/>
                </a:lnTo>
                <a:lnTo>
                  <a:pt x="1296856" y="83265"/>
                </a:lnTo>
                <a:lnTo>
                  <a:pt x="1301371" y="93850"/>
                </a:lnTo>
                <a:lnTo>
                  <a:pt x="1302488" y="99134"/>
                </a:lnTo>
                <a:lnTo>
                  <a:pt x="1302488" y="122115"/>
                </a:lnTo>
                <a:lnTo>
                  <a:pt x="1301358" y="127471"/>
                </a:lnTo>
                <a:lnTo>
                  <a:pt x="1296782" y="138192"/>
                </a:lnTo>
                <a:lnTo>
                  <a:pt x="1293559" y="142847"/>
                </a:lnTo>
                <a:close/>
              </a:path>
              <a:path w="1566545" h="215264">
                <a:moveTo>
                  <a:pt x="1352786" y="207596"/>
                </a:moveTo>
                <a:lnTo>
                  <a:pt x="1332538" y="207596"/>
                </a:lnTo>
                <a:lnTo>
                  <a:pt x="1332538" y="0"/>
                </a:lnTo>
                <a:lnTo>
                  <a:pt x="1352786" y="0"/>
                </a:lnTo>
                <a:lnTo>
                  <a:pt x="1352786" y="83216"/>
                </a:lnTo>
                <a:lnTo>
                  <a:pt x="1386606" y="83216"/>
                </a:lnTo>
                <a:lnTo>
                  <a:pt x="1386606" y="101461"/>
                </a:lnTo>
                <a:lnTo>
                  <a:pt x="1352786" y="101461"/>
                </a:lnTo>
                <a:lnTo>
                  <a:pt x="1352786" y="207596"/>
                </a:lnTo>
                <a:close/>
              </a:path>
              <a:path w="1566545" h="215264">
                <a:moveTo>
                  <a:pt x="1262449" y="32040"/>
                </a:moveTo>
                <a:lnTo>
                  <a:pt x="1242201" y="32040"/>
                </a:lnTo>
                <a:lnTo>
                  <a:pt x="1242201" y="1112"/>
                </a:lnTo>
                <a:lnTo>
                  <a:pt x="1262449" y="1112"/>
                </a:lnTo>
                <a:lnTo>
                  <a:pt x="1262449" y="32040"/>
                </a:lnTo>
                <a:close/>
              </a:path>
              <a:path w="1566545" h="215264">
                <a:moveTo>
                  <a:pt x="1313180" y="50063"/>
                </a:moveTo>
                <a:lnTo>
                  <a:pt x="1190803" y="50063"/>
                </a:lnTo>
                <a:lnTo>
                  <a:pt x="1190803" y="32040"/>
                </a:lnTo>
                <a:lnTo>
                  <a:pt x="1313180" y="32040"/>
                </a:lnTo>
                <a:lnTo>
                  <a:pt x="1313180" y="50063"/>
                </a:lnTo>
                <a:close/>
              </a:path>
              <a:path w="1566545" h="215264">
                <a:moveTo>
                  <a:pt x="1566389" y="207596"/>
                </a:moveTo>
                <a:lnTo>
                  <a:pt x="1546142" y="207596"/>
                </a:lnTo>
                <a:lnTo>
                  <a:pt x="1546142" y="0"/>
                </a:lnTo>
                <a:lnTo>
                  <a:pt x="1566389" y="0"/>
                </a:lnTo>
                <a:lnTo>
                  <a:pt x="1566389" y="207596"/>
                </a:lnTo>
                <a:close/>
              </a:path>
              <a:path w="1566545" h="215264">
                <a:moveTo>
                  <a:pt x="1414816" y="161315"/>
                </a:moveTo>
                <a:lnTo>
                  <a:pt x="1405074" y="145806"/>
                </a:lnTo>
                <a:lnTo>
                  <a:pt x="1417593" y="138294"/>
                </a:lnTo>
                <a:lnTo>
                  <a:pt x="1428678" y="131431"/>
                </a:lnTo>
                <a:lnTo>
                  <a:pt x="1464851" y="104805"/>
                </a:lnTo>
                <a:lnTo>
                  <a:pt x="1481170" y="69050"/>
                </a:lnTo>
                <a:lnTo>
                  <a:pt x="1481170" y="37603"/>
                </a:lnTo>
                <a:lnTo>
                  <a:pt x="1407299" y="37603"/>
                </a:lnTo>
                <a:lnTo>
                  <a:pt x="1407299" y="19135"/>
                </a:lnTo>
                <a:lnTo>
                  <a:pt x="1500973" y="19135"/>
                </a:lnTo>
                <a:lnTo>
                  <a:pt x="1500912" y="69050"/>
                </a:lnTo>
                <a:lnTo>
                  <a:pt x="1489958" y="106200"/>
                </a:lnTo>
                <a:lnTo>
                  <a:pt x="1460353" y="133530"/>
                </a:lnTo>
                <a:lnTo>
                  <a:pt x="1424187" y="156163"/>
                </a:lnTo>
                <a:lnTo>
                  <a:pt x="1414816" y="161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065275" y="4626864"/>
            <a:ext cx="7938770" cy="1720850"/>
            <a:chOff x="1065275" y="4626864"/>
            <a:chExt cx="7938770" cy="17208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275" y="4626864"/>
              <a:ext cx="7938516" cy="172059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66372" y="6064410"/>
              <a:ext cx="450215" cy="189865"/>
            </a:xfrm>
            <a:custGeom>
              <a:avLst/>
              <a:gdLst/>
              <a:ahLst/>
              <a:cxnLst/>
              <a:rect l="l" t="t" r="r" b="b"/>
              <a:pathLst>
                <a:path w="450215" h="189864">
                  <a:moveTo>
                    <a:pt x="145846" y="189701"/>
                  </a:moveTo>
                  <a:lnTo>
                    <a:pt x="31181" y="189701"/>
                  </a:lnTo>
                  <a:lnTo>
                    <a:pt x="31181" y="118286"/>
                  </a:lnTo>
                  <a:lnTo>
                    <a:pt x="145846" y="118286"/>
                  </a:lnTo>
                  <a:lnTo>
                    <a:pt x="145846" y="134782"/>
                  </a:lnTo>
                  <a:lnTo>
                    <a:pt x="48883" y="134782"/>
                  </a:lnTo>
                  <a:lnTo>
                    <a:pt x="48883" y="173205"/>
                  </a:lnTo>
                  <a:lnTo>
                    <a:pt x="145846" y="173205"/>
                  </a:lnTo>
                  <a:lnTo>
                    <a:pt x="145846" y="189701"/>
                  </a:lnTo>
                  <a:close/>
                </a:path>
                <a:path w="450215" h="189864">
                  <a:moveTo>
                    <a:pt x="145846" y="173205"/>
                  </a:moveTo>
                  <a:lnTo>
                    <a:pt x="128144" y="173205"/>
                  </a:lnTo>
                  <a:lnTo>
                    <a:pt x="128144" y="134782"/>
                  </a:lnTo>
                  <a:lnTo>
                    <a:pt x="145846" y="134782"/>
                  </a:lnTo>
                  <a:lnTo>
                    <a:pt x="145846" y="173205"/>
                  </a:lnTo>
                  <a:close/>
                </a:path>
                <a:path w="450215" h="189864">
                  <a:moveTo>
                    <a:pt x="64977" y="22128"/>
                  </a:moveTo>
                  <a:lnTo>
                    <a:pt x="46670" y="22128"/>
                  </a:lnTo>
                  <a:lnTo>
                    <a:pt x="46670" y="0"/>
                  </a:lnTo>
                  <a:lnTo>
                    <a:pt x="64977" y="0"/>
                  </a:lnTo>
                  <a:lnTo>
                    <a:pt x="64977" y="22128"/>
                  </a:lnTo>
                  <a:close/>
                </a:path>
                <a:path w="450215" h="189864">
                  <a:moveTo>
                    <a:pt x="105613" y="38221"/>
                  </a:moveTo>
                  <a:lnTo>
                    <a:pt x="4023" y="38221"/>
                  </a:lnTo>
                  <a:lnTo>
                    <a:pt x="4023" y="22128"/>
                  </a:lnTo>
                  <a:lnTo>
                    <a:pt x="105613" y="22128"/>
                  </a:lnTo>
                  <a:lnTo>
                    <a:pt x="105613" y="38221"/>
                  </a:lnTo>
                  <a:close/>
                </a:path>
                <a:path w="450215" h="189864">
                  <a:moveTo>
                    <a:pt x="10316" y="112251"/>
                  </a:moveTo>
                  <a:lnTo>
                    <a:pt x="0" y="99923"/>
                  </a:lnTo>
                  <a:lnTo>
                    <a:pt x="6644" y="94775"/>
                  </a:lnTo>
                  <a:lnTo>
                    <a:pt x="24876" y="80439"/>
                  </a:lnTo>
                  <a:lnTo>
                    <a:pt x="46670" y="50095"/>
                  </a:lnTo>
                  <a:lnTo>
                    <a:pt x="46670" y="38221"/>
                  </a:lnTo>
                  <a:lnTo>
                    <a:pt x="64977" y="38221"/>
                  </a:lnTo>
                  <a:lnTo>
                    <a:pt x="78940" y="71414"/>
                  </a:lnTo>
                  <a:lnTo>
                    <a:pt x="55003" y="71414"/>
                  </a:lnTo>
                  <a:lnTo>
                    <a:pt x="55227" y="72160"/>
                  </a:lnTo>
                  <a:lnTo>
                    <a:pt x="56569" y="73534"/>
                  </a:lnTo>
                  <a:lnTo>
                    <a:pt x="55967" y="74283"/>
                  </a:lnTo>
                  <a:lnTo>
                    <a:pt x="49812" y="80870"/>
                  </a:lnTo>
                  <a:lnTo>
                    <a:pt x="46156" y="84367"/>
                  </a:lnTo>
                  <a:lnTo>
                    <a:pt x="41795" y="88187"/>
                  </a:lnTo>
                  <a:lnTo>
                    <a:pt x="40307" y="89560"/>
                  </a:lnTo>
                  <a:lnTo>
                    <a:pt x="13664" y="110353"/>
                  </a:lnTo>
                  <a:lnTo>
                    <a:pt x="10316" y="112251"/>
                  </a:lnTo>
                  <a:close/>
                </a:path>
                <a:path w="450215" h="189864">
                  <a:moveTo>
                    <a:pt x="56569" y="73534"/>
                  </a:moveTo>
                  <a:lnTo>
                    <a:pt x="55227" y="72160"/>
                  </a:lnTo>
                  <a:lnTo>
                    <a:pt x="55003" y="71414"/>
                  </a:lnTo>
                  <a:lnTo>
                    <a:pt x="57842" y="71414"/>
                  </a:lnTo>
                  <a:lnTo>
                    <a:pt x="57617" y="72229"/>
                  </a:lnTo>
                  <a:lnTo>
                    <a:pt x="56569" y="73534"/>
                  </a:lnTo>
                  <a:close/>
                </a:path>
                <a:path w="450215" h="189864">
                  <a:moveTo>
                    <a:pt x="98729" y="106216"/>
                  </a:moveTo>
                  <a:lnTo>
                    <a:pt x="64562" y="80692"/>
                  </a:lnTo>
                  <a:lnTo>
                    <a:pt x="56569" y="73534"/>
                  </a:lnTo>
                  <a:lnTo>
                    <a:pt x="57617" y="72229"/>
                  </a:lnTo>
                  <a:lnTo>
                    <a:pt x="57842" y="71414"/>
                  </a:lnTo>
                  <a:lnTo>
                    <a:pt x="78940" y="71414"/>
                  </a:lnTo>
                  <a:lnTo>
                    <a:pt x="82061" y="74030"/>
                  </a:lnTo>
                  <a:lnTo>
                    <a:pt x="86073" y="77136"/>
                  </a:lnTo>
                  <a:lnTo>
                    <a:pt x="95797" y="84367"/>
                  </a:lnTo>
                  <a:lnTo>
                    <a:pt x="108630" y="93829"/>
                  </a:lnTo>
                  <a:lnTo>
                    <a:pt x="98729" y="106216"/>
                  </a:lnTo>
                  <a:close/>
                </a:path>
                <a:path w="450215" h="189864">
                  <a:moveTo>
                    <a:pt x="145846" y="111245"/>
                  </a:moveTo>
                  <a:lnTo>
                    <a:pt x="127741" y="111245"/>
                  </a:lnTo>
                  <a:lnTo>
                    <a:pt x="127741" y="2414"/>
                  </a:lnTo>
                  <a:lnTo>
                    <a:pt x="145846" y="2414"/>
                  </a:lnTo>
                  <a:lnTo>
                    <a:pt x="145846" y="47877"/>
                  </a:lnTo>
                  <a:lnTo>
                    <a:pt x="174010" y="47877"/>
                  </a:lnTo>
                  <a:lnTo>
                    <a:pt x="174010" y="64172"/>
                  </a:lnTo>
                  <a:lnTo>
                    <a:pt x="145846" y="64172"/>
                  </a:lnTo>
                  <a:lnTo>
                    <a:pt x="145846" y="111245"/>
                  </a:lnTo>
                  <a:close/>
                </a:path>
                <a:path w="450215" h="189864">
                  <a:moveTo>
                    <a:pt x="322664" y="128345"/>
                  </a:moveTo>
                  <a:lnTo>
                    <a:pt x="304166" y="126273"/>
                  </a:lnTo>
                  <a:lnTo>
                    <a:pt x="305373" y="118979"/>
                  </a:lnTo>
                  <a:lnTo>
                    <a:pt x="306417" y="112262"/>
                  </a:lnTo>
                  <a:lnTo>
                    <a:pt x="311241" y="63773"/>
                  </a:lnTo>
                  <a:lnTo>
                    <a:pt x="311408" y="36009"/>
                  </a:lnTo>
                  <a:lnTo>
                    <a:pt x="203783" y="36009"/>
                  </a:lnTo>
                  <a:lnTo>
                    <a:pt x="203783" y="19714"/>
                  </a:lnTo>
                  <a:lnTo>
                    <a:pt x="330116" y="19714"/>
                  </a:lnTo>
                  <a:lnTo>
                    <a:pt x="330005" y="57360"/>
                  </a:lnTo>
                  <a:lnTo>
                    <a:pt x="327015" y="101319"/>
                  </a:lnTo>
                  <a:lnTo>
                    <a:pt x="324145" y="120562"/>
                  </a:lnTo>
                  <a:lnTo>
                    <a:pt x="322664" y="128345"/>
                  </a:lnTo>
                  <a:close/>
                </a:path>
                <a:path w="450215" h="189864">
                  <a:moveTo>
                    <a:pt x="265139" y="148059"/>
                  </a:moveTo>
                  <a:lnTo>
                    <a:pt x="246631" y="148059"/>
                  </a:lnTo>
                  <a:lnTo>
                    <a:pt x="246631" y="77449"/>
                  </a:lnTo>
                  <a:lnTo>
                    <a:pt x="265139" y="77449"/>
                  </a:lnTo>
                  <a:lnTo>
                    <a:pt x="265139" y="148059"/>
                  </a:lnTo>
                  <a:close/>
                </a:path>
                <a:path w="450215" h="189864">
                  <a:moveTo>
                    <a:pt x="355463" y="164153"/>
                  </a:moveTo>
                  <a:lnTo>
                    <a:pt x="182459" y="164153"/>
                  </a:lnTo>
                  <a:lnTo>
                    <a:pt x="182459" y="148059"/>
                  </a:lnTo>
                  <a:lnTo>
                    <a:pt x="355463" y="148059"/>
                  </a:lnTo>
                  <a:lnTo>
                    <a:pt x="355463" y="164153"/>
                  </a:lnTo>
                  <a:close/>
                </a:path>
                <a:path w="450215" h="189864">
                  <a:moveTo>
                    <a:pt x="449610" y="157715"/>
                  </a:moveTo>
                  <a:lnTo>
                    <a:pt x="425269" y="157715"/>
                  </a:lnTo>
                  <a:lnTo>
                    <a:pt x="425269" y="133776"/>
                  </a:lnTo>
                  <a:lnTo>
                    <a:pt x="449610" y="133776"/>
                  </a:lnTo>
                  <a:lnTo>
                    <a:pt x="449610" y="157715"/>
                  </a:lnTo>
                  <a:close/>
                </a:path>
                <a:path w="450215" h="189864">
                  <a:moveTo>
                    <a:pt x="449610" y="68799"/>
                  </a:moveTo>
                  <a:lnTo>
                    <a:pt x="425269" y="68799"/>
                  </a:lnTo>
                  <a:lnTo>
                    <a:pt x="425269" y="44860"/>
                  </a:lnTo>
                  <a:lnTo>
                    <a:pt x="449610" y="44860"/>
                  </a:lnTo>
                  <a:lnTo>
                    <a:pt x="449610" y="68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6778" y="6092427"/>
              <a:ext cx="7079538" cy="177416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8610" y="4706526"/>
            <a:ext cx="4090550" cy="18547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9817" y="5185507"/>
            <a:ext cx="4254300" cy="20921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7403" y="5669718"/>
            <a:ext cx="4956175" cy="19171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4231" y="2004060"/>
            <a:ext cx="7933944" cy="252679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171568" y="2045921"/>
            <a:ext cx="5988050" cy="1526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library(klaR)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4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alcohol_forward</a:t>
            </a:r>
            <a:r>
              <a:rPr dirty="0" sz="13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greedy.wilks(TYPE~.</a:t>
            </a:r>
            <a:r>
              <a:rPr dirty="0" sz="13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,</a:t>
            </a:r>
            <a:r>
              <a:rPr dirty="0" sz="1350" spc="14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data=alcohol,</a:t>
            </a:r>
            <a:r>
              <a:rPr dirty="0" sz="1350" spc="135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niveau=0.01)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alcohol_forward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50" spc="30" b="1">
                <a:solidFill>
                  <a:srgbClr val="001F60"/>
                </a:solidFill>
                <a:latin typeface="BIZ UDGothic"/>
                <a:cs typeface="BIZ UDGothic"/>
              </a:rPr>
              <a:t>…</a:t>
            </a:r>
            <a:endParaRPr sz="13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</a:pP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Values</a:t>
            </a:r>
            <a:r>
              <a:rPr dirty="0" sz="9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calculated</a:t>
            </a:r>
            <a:r>
              <a:rPr dirty="0" sz="9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in</a:t>
            </a:r>
            <a:r>
              <a:rPr dirty="0" sz="9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each</a:t>
            </a:r>
            <a:r>
              <a:rPr dirty="0" sz="9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step</a:t>
            </a:r>
            <a:r>
              <a:rPr dirty="0" sz="9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9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the</a:t>
            </a:r>
            <a:r>
              <a:rPr dirty="0" sz="9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selection</a:t>
            </a:r>
            <a:r>
              <a:rPr dirty="0" sz="950" spc="9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spc="-10" b="1">
                <a:solidFill>
                  <a:srgbClr val="001F60"/>
                </a:solidFill>
                <a:latin typeface="BIZ UDGothic"/>
                <a:cs typeface="BIZ UDGothic"/>
              </a:rPr>
              <a:t>procedure:</a:t>
            </a:r>
            <a:endParaRPr sz="9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BIZ UDGothic"/>
              <a:cs typeface="BIZ UDGothic"/>
            </a:endParaRPr>
          </a:p>
          <a:p>
            <a:pPr marL="262255">
              <a:lnSpc>
                <a:spcPct val="100000"/>
              </a:lnSpc>
            </a:pP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vars</a:t>
            </a:r>
            <a:r>
              <a:rPr dirty="0" sz="950" spc="21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Wilks.lambda</a:t>
            </a:r>
            <a:r>
              <a:rPr dirty="0" sz="950" spc="21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F.statistics.overall</a:t>
            </a:r>
            <a:r>
              <a:rPr dirty="0" sz="950" spc="21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p.value.overall</a:t>
            </a:r>
            <a:r>
              <a:rPr dirty="0" sz="950" spc="21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b="1">
                <a:solidFill>
                  <a:srgbClr val="001F60"/>
                </a:solidFill>
                <a:latin typeface="BIZ UDGothic"/>
                <a:cs typeface="BIZ UDGothic"/>
              </a:rPr>
              <a:t>F.statistics.diff</a:t>
            </a:r>
            <a:r>
              <a:rPr dirty="0" sz="950" spc="2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950" spc="-10" b="1">
                <a:solidFill>
                  <a:srgbClr val="001F60"/>
                </a:solidFill>
                <a:latin typeface="BIZ UDGothic"/>
                <a:cs typeface="BIZ UDGothic"/>
              </a:rPr>
              <a:t>p.value.diff</a:t>
            </a:r>
            <a:endParaRPr sz="950">
              <a:latin typeface="BIZ UDGothic"/>
              <a:cs typeface="BIZ UDGothic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124963" y="3577702"/>
          <a:ext cx="5664835" cy="228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035"/>
                <a:gridCol w="532130"/>
                <a:gridCol w="1096010"/>
                <a:gridCol w="1033780"/>
                <a:gridCol w="1158240"/>
                <a:gridCol w="876935"/>
                <a:gridCol w="815339"/>
              </a:tblGrid>
              <a:tr h="137795">
                <a:tc>
                  <a:txBody>
                    <a:bodyPr/>
                    <a:lstStyle/>
                    <a:p>
                      <a:pPr algn="r" marR="23495">
                        <a:lnSpc>
                          <a:spcPts val="985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85"/>
                        </a:lnSpc>
                      </a:pP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BU1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985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0.2989919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985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86.74917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985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3.975561e-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20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985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86.749173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985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3.975561e-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20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49860">
                <a:tc>
                  <a:txBody>
                    <a:bodyPr/>
                    <a:lstStyle/>
                    <a:p>
                      <a:pPr algn="r" marR="23495">
                        <a:lnSpc>
                          <a:spcPts val="108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1080"/>
                        </a:lnSpc>
                      </a:pPr>
                      <a:r>
                        <a:rPr dirty="0" sz="9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MEPR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0.2489312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36.65654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08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3.402765e-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21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7.340239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08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1.235768e-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03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49860">
                <a:tc>
                  <a:txBody>
                    <a:bodyPr/>
                    <a:lstStyle/>
                    <a:p>
                      <a:pPr algn="r" marR="23495">
                        <a:lnSpc>
                          <a:spcPts val="108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1080"/>
                        </a:lnSpc>
                      </a:pPr>
                      <a:r>
                        <a:rPr dirty="0" sz="9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MEOH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0.2012539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29.49819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08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7.226240e-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23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8.528444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08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4.692630e-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04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50495">
                <a:tc>
                  <a:txBody>
                    <a:bodyPr/>
                    <a:lstStyle/>
                    <a:p>
                      <a:pPr algn="r" marR="23495">
                        <a:lnSpc>
                          <a:spcPts val="109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1090"/>
                        </a:lnSpc>
                      </a:pPr>
                      <a:r>
                        <a:rPr dirty="0" sz="9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ACET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09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0.1807787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109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23.99695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09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5.401388e-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23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09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4.020776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09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2.211118e-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02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49860">
                <a:tc>
                  <a:txBody>
                    <a:bodyPr/>
                    <a:lstStyle/>
                    <a:p>
                      <a:pPr algn="r" marR="23495">
                        <a:lnSpc>
                          <a:spcPts val="108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LNPRO1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0.1615413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20.83263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08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2.981802e-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23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080"/>
                        </a:lnSpc>
                      </a:pPr>
                      <a:r>
                        <a:rPr dirty="0" sz="9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4.168035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08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1.942952e-</a:t>
                      </a:r>
                      <a:r>
                        <a:rPr dirty="0" sz="9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02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717550">
                <a:tc>
                  <a:txBody>
                    <a:bodyPr/>
                    <a:lstStyle/>
                    <a:p>
                      <a:pPr marL="59055">
                        <a:lnSpc>
                          <a:spcPts val="1130"/>
                        </a:lnSpc>
                      </a:pPr>
                      <a:r>
                        <a:rPr dirty="0" sz="9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&gt;</a:t>
                      </a:r>
                      <a:endParaRPr sz="950">
                        <a:latin typeface="BIZ UDGothic"/>
                        <a:cs typeface="BIZ UDGothic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550">
                          <a:latin typeface="Wingdings"/>
                          <a:cs typeface="Wingdings"/>
                        </a:rPr>
                        <a:t></a:t>
                      </a:r>
                      <a:endParaRPr sz="1550">
                        <a:latin typeface="Wingdings"/>
                        <a:cs typeface="Wingding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81330">
                <a:tc>
                  <a:txBody>
                    <a:bodyPr/>
                    <a:lstStyle/>
                    <a:p>
                      <a:pPr algn="r" marR="2159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dirty="0" sz="1550">
                          <a:latin typeface="Wingdings"/>
                          <a:cs typeface="Wingdings"/>
                        </a:rPr>
                        <a:t></a:t>
                      </a:r>
                      <a:endParaRPr sz="1550">
                        <a:latin typeface="Wingdings"/>
                        <a:cs typeface="Wingdings"/>
                      </a:endParaRPr>
                    </a:p>
                  </a:txBody>
                  <a:tcPr marL="0" marR="0" marB="0" marT="11303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51790">
                <a:tc>
                  <a:txBody>
                    <a:bodyPr/>
                    <a:lstStyle/>
                    <a:p>
                      <a:pPr algn="r" marR="21590">
                        <a:lnSpc>
                          <a:spcPts val="1785"/>
                        </a:lnSpc>
                        <a:spcBef>
                          <a:spcPts val="890"/>
                        </a:spcBef>
                      </a:pPr>
                      <a:r>
                        <a:rPr dirty="0" sz="1550">
                          <a:latin typeface="Wingdings"/>
                          <a:cs typeface="Wingdings"/>
                        </a:rPr>
                        <a:t></a:t>
                      </a:r>
                      <a:endParaRPr sz="1550">
                        <a:latin typeface="Wingdings"/>
                        <a:cs typeface="Wingdings"/>
                      </a:endParaRPr>
                    </a:p>
                  </a:txBody>
                  <a:tcPr marL="0" marR="0" marB="0" marT="11303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13" name="object 13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627" y="6563868"/>
            <a:ext cx="972311" cy="1569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595" y="1656319"/>
            <a:ext cx="3155068" cy="2193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7824" y="1978152"/>
            <a:ext cx="7933943" cy="471373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56707" y="2023329"/>
            <a:ext cx="5900420" cy="15284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0"/>
              </a:spcBef>
              <a:buChar char="&gt;"/>
              <a:tabLst>
                <a:tab pos="189865" algn="l"/>
              </a:tabLst>
            </a:pP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alcohol_fwd_lda</a:t>
            </a:r>
            <a:r>
              <a:rPr dirty="0" sz="1350" spc="19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=</a:t>
            </a:r>
            <a:r>
              <a:rPr dirty="0" sz="1350" spc="19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b="1">
                <a:solidFill>
                  <a:srgbClr val="FF0000"/>
                </a:solidFill>
                <a:latin typeface="BIZ UDGothic"/>
                <a:cs typeface="BIZ UDGothic"/>
              </a:rPr>
              <a:t>lda(alcohol.forward$formula,</a:t>
            </a:r>
            <a:r>
              <a:rPr dirty="0" sz="1350" spc="190" b="1">
                <a:solidFill>
                  <a:srgbClr val="FF0000"/>
                </a:solidFill>
                <a:latin typeface="BIZ UDGothic"/>
                <a:cs typeface="BIZ UDGothic"/>
              </a:rPr>
              <a:t> </a:t>
            </a: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data=alcohol.data)</a:t>
            </a:r>
            <a:endParaRPr sz="1350">
              <a:latin typeface="BIZ UDGothic"/>
              <a:cs typeface="BIZ UDGothic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Char char="&gt;"/>
              <a:tabLst>
                <a:tab pos="189865" algn="l"/>
              </a:tabLst>
            </a:pPr>
            <a:r>
              <a:rPr dirty="0" sz="1350" spc="-10" b="1">
                <a:solidFill>
                  <a:srgbClr val="FF0000"/>
                </a:solidFill>
                <a:latin typeface="BIZ UDGothic"/>
                <a:cs typeface="BIZ UDGothic"/>
              </a:rPr>
              <a:t>alcohol_fwd_lda</a:t>
            </a:r>
            <a:endParaRPr sz="13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Call: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lda(alcohol.forward$formula,</a:t>
            </a:r>
            <a:r>
              <a:rPr dirty="0" sz="1150" spc="16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data</a:t>
            </a:r>
            <a:r>
              <a:rPr dirty="0" sz="1150" spc="17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=</a:t>
            </a:r>
            <a:r>
              <a:rPr dirty="0" sz="1150" spc="15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alcohol.data)</a:t>
            </a:r>
            <a:endParaRPr sz="1150">
              <a:latin typeface="BIZ UDGothic"/>
              <a:cs typeface="BIZ UDGothic"/>
            </a:endParaRPr>
          </a:p>
          <a:p>
            <a:pPr>
              <a:lnSpc>
                <a:spcPct val="100000"/>
              </a:lnSpc>
            </a:pPr>
            <a:endParaRPr sz="1150">
              <a:latin typeface="BIZ UDGothic"/>
              <a:cs typeface="BIZ UDGothic"/>
            </a:endParaRPr>
          </a:p>
          <a:p>
            <a:pPr marL="314325" marR="3625215" indent="-302260">
              <a:lnSpc>
                <a:spcPct val="102600"/>
              </a:lnSpc>
              <a:tabLst>
                <a:tab pos="1065530" algn="l"/>
                <a:tab pos="1816735" algn="l"/>
              </a:tabLst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Prior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probabilities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groups: typeA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20" b="1">
                <a:solidFill>
                  <a:srgbClr val="001F60"/>
                </a:solidFill>
                <a:latin typeface="BIZ UDGothic"/>
                <a:cs typeface="BIZ UDGothic"/>
              </a:rPr>
              <a:t>typeB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20" b="1">
                <a:solidFill>
                  <a:srgbClr val="001F60"/>
                </a:solidFill>
                <a:latin typeface="BIZ UDGothic"/>
                <a:cs typeface="BIZ UDGothic"/>
              </a:rPr>
              <a:t>typeC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0.2337662</a:t>
            </a:r>
            <a:r>
              <a:rPr dirty="0" sz="1150" spc="13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0.3766234</a:t>
            </a:r>
            <a:r>
              <a:rPr dirty="0" sz="1150" spc="14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0.3896104</a:t>
            </a:r>
            <a:endParaRPr sz="1150">
              <a:latin typeface="BIZ UDGothic"/>
              <a:cs typeface="BIZ UDGothic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937746" y="3738308"/>
          <a:ext cx="3972560" cy="871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"/>
                <a:gridCol w="751205"/>
                <a:gridCol w="675639"/>
                <a:gridCol w="751205"/>
                <a:gridCol w="676909"/>
                <a:gridCol w="671195"/>
              </a:tblGrid>
              <a:tr h="165735">
                <a:tc>
                  <a:txBody>
                    <a:bodyPr/>
                    <a:lstStyle/>
                    <a:p>
                      <a:pPr algn="r" marR="29209">
                        <a:lnSpc>
                          <a:spcPts val="121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Group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21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means: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BU1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209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MEPR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209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MEOH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ACET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LNPRO1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algn="r" marR="29209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typeA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209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1.511111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32.06667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378.6944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218.0167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6.231111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algn="r" marR="29209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typeB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17.906897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30.55172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939.1379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247.3448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4.883103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65735">
                <a:tc>
                  <a:txBody>
                    <a:bodyPr/>
                    <a:lstStyle/>
                    <a:p>
                      <a:pPr algn="r" marR="29209">
                        <a:lnSpc>
                          <a:spcPts val="121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typeC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21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19.620000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21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43.00000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21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1035.4000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21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173.3667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121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5.145667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956796" y="4786456"/>
            <a:ext cx="28060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Coefficients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linear</a:t>
            </a:r>
            <a:r>
              <a:rPr dirty="0" sz="1150" spc="10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discriminants:</a:t>
            </a:r>
            <a:endParaRPr sz="1150">
              <a:latin typeface="BIZ UDGothic"/>
              <a:cs typeface="BIZ UDGothic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937746" y="5001896"/>
          <a:ext cx="2618740" cy="1050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065"/>
                <a:gridCol w="1052830"/>
                <a:gridCol w="1045844"/>
              </a:tblGrid>
              <a:tr h="165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20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LD1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00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LD2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dirty="0" sz="1150" spc="-25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BU1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15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0.1332697830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0.0192251565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MEPR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0.0256371646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0.0543507450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80340">
                <a:tc>
                  <a:txBody>
                    <a:bodyPr/>
                    <a:lstStyle/>
                    <a:p>
                      <a:pPr marL="31750">
                        <a:lnSpc>
                          <a:spcPts val="1320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MEOH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0.0030452535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2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0.0007825101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</a:pPr>
                      <a:r>
                        <a:rPr dirty="0" sz="1150" spc="-2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ACET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0.0006143303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315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0.0063000704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  <a:tr h="165100">
                <a:tc>
                  <a:txBody>
                    <a:bodyPr/>
                    <a:lstStyle/>
                    <a:p>
                      <a:pPr marL="31750">
                        <a:lnSpc>
                          <a:spcPts val="120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LNPRO1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845">
                        <a:lnSpc>
                          <a:spcPts val="1200"/>
                        </a:lnSpc>
                      </a:pPr>
                      <a:r>
                        <a:rPr dirty="0" sz="115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-</a:t>
                      </a: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0.3092768846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00"/>
                        </a:lnSpc>
                      </a:pPr>
                      <a:r>
                        <a:rPr dirty="0" sz="1150" spc="-10" b="1">
                          <a:solidFill>
                            <a:srgbClr val="001F60"/>
                          </a:solidFill>
                          <a:latin typeface="BIZ UDGothic"/>
                          <a:cs typeface="BIZ UDGothic"/>
                        </a:rPr>
                        <a:t>0.4207923805</a:t>
                      </a:r>
                      <a:endParaRPr sz="1150">
                        <a:latin typeface="BIZ UDGothic"/>
                        <a:cs typeface="BIZ UDGothic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956796" y="6050043"/>
            <a:ext cx="1528445" cy="567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7490" marR="5080" indent="-225425">
              <a:lnSpc>
                <a:spcPct val="102600"/>
              </a:lnSpc>
              <a:spcBef>
                <a:spcPts val="100"/>
              </a:spcBef>
              <a:tabLst>
                <a:tab pos="762635" algn="l"/>
              </a:tabLst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Proportion</a:t>
            </a:r>
            <a:r>
              <a:rPr dirty="0" sz="1150" spc="9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of</a:t>
            </a:r>
            <a:r>
              <a:rPr dirty="0" sz="1150" spc="100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trace: </a:t>
            </a: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LD1</a:t>
            </a: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	</a:t>
            </a:r>
            <a:r>
              <a:rPr dirty="0" sz="1150" spc="-25" b="1">
                <a:solidFill>
                  <a:srgbClr val="001F60"/>
                </a:solidFill>
                <a:latin typeface="BIZ UDGothic"/>
                <a:cs typeface="BIZ UDGothic"/>
              </a:rPr>
              <a:t>LD2</a:t>
            </a:r>
            <a:endParaRPr sz="1150">
              <a:latin typeface="BIZ UDGothic"/>
              <a:cs typeface="BIZ UDGothic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50" b="1">
                <a:solidFill>
                  <a:srgbClr val="001F60"/>
                </a:solidFill>
                <a:latin typeface="BIZ UDGothic"/>
                <a:cs typeface="BIZ UDGothic"/>
              </a:rPr>
              <a:t>0.9157</a:t>
            </a:r>
            <a:r>
              <a:rPr dirty="0" sz="1150" spc="85" b="1">
                <a:solidFill>
                  <a:srgbClr val="001F60"/>
                </a:solidFill>
                <a:latin typeface="BIZ UDGothic"/>
                <a:cs typeface="BIZ UDGothic"/>
              </a:rPr>
              <a:t> </a:t>
            </a:r>
            <a:r>
              <a:rPr dirty="0" sz="1150" spc="-10" b="1">
                <a:solidFill>
                  <a:srgbClr val="001F60"/>
                </a:solidFill>
                <a:latin typeface="BIZ UDGothic"/>
                <a:cs typeface="BIZ UDGothic"/>
              </a:rPr>
              <a:t>0.0843</a:t>
            </a:r>
            <a:endParaRPr sz="1150">
              <a:latin typeface="BIZ UDGothic"/>
              <a:cs typeface="BIZ UDGothic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77468" y="1088129"/>
            <a:ext cx="4883150" cy="437515"/>
            <a:chOff x="1077468" y="1088129"/>
            <a:chExt cx="4883150" cy="43751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468" y="1243584"/>
              <a:ext cx="4882896" cy="28193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441316" y="1088129"/>
              <a:ext cx="741045" cy="295910"/>
            </a:xfrm>
            <a:custGeom>
              <a:avLst/>
              <a:gdLst/>
              <a:ahLst/>
              <a:cxnLst/>
              <a:rect l="l" t="t" r="r" b="b"/>
              <a:pathLst>
                <a:path w="741044" h="295909">
                  <a:moveTo>
                    <a:pt x="40184" y="254922"/>
                  </a:moveTo>
                  <a:lnTo>
                    <a:pt x="0" y="254922"/>
                  </a:lnTo>
                  <a:lnTo>
                    <a:pt x="0" y="28568"/>
                  </a:lnTo>
                  <a:lnTo>
                    <a:pt x="85706" y="28568"/>
                  </a:lnTo>
                  <a:lnTo>
                    <a:pt x="94251" y="28863"/>
                  </a:lnTo>
                  <a:lnTo>
                    <a:pt x="134956" y="42284"/>
                  </a:lnTo>
                  <a:lnTo>
                    <a:pt x="152456" y="62160"/>
                  </a:lnTo>
                  <a:lnTo>
                    <a:pt x="40184" y="62160"/>
                  </a:lnTo>
                  <a:lnTo>
                    <a:pt x="40184" y="130600"/>
                  </a:lnTo>
                  <a:lnTo>
                    <a:pt x="152113" y="130600"/>
                  </a:lnTo>
                  <a:lnTo>
                    <a:pt x="150065" y="134524"/>
                  </a:lnTo>
                  <a:lnTo>
                    <a:pt x="145120" y="141264"/>
                  </a:lnTo>
                  <a:lnTo>
                    <a:pt x="139077" y="147200"/>
                  </a:lnTo>
                  <a:lnTo>
                    <a:pt x="131934" y="152331"/>
                  </a:lnTo>
                  <a:lnTo>
                    <a:pt x="123693" y="156658"/>
                  </a:lnTo>
                  <a:lnTo>
                    <a:pt x="127117" y="164192"/>
                  </a:lnTo>
                  <a:lnTo>
                    <a:pt x="40184" y="164192"/>
                  </a:lnTo>
                  <a:lnTo>
                    <a:pt x="40184" y="254922"/>
                  </a:lnTo>
                  <a:close/>
                </a:path>
                <a:path w="741044" h="295909">
                  <a:moveTo>
                    <a:pt x="152113" y="130600"/>
                  </a:moveTo>
                  <a:lnTo>
                    <a:pt x="77230" y="130600"/>
                  </a:lnTo>
                  <a:lnTo>
                    <a:pt x="87972" y="130090"/>
                  </a:lnTo>
                  <a:lnTo>
                    <a:pt x="96969" y="128560"/>
                  </a:lnTo>
                  <a:lnTo>
                    <a:pt x="104219" y="126009"/>
                  </a:lnTo>
                  <a:lnTo>
                    <a:pt x="109723" y="122438"/>
                  </a:lnTo>
                  <a:lnTo>
                    <a:pt x="115897" y="116996"/>
                  </a:lnTo>
                  <a:lnTo>
                    <a:pt x="118984" y="109985"/>
                  </a:lnTo>
                  <a:lnTo>
                    <a:pt x="118984" y="83195"/>
                  </a:lnTo>
                  <a:lnTo>
                    <a:pt x="80683" y="62160"/>
                  </a:lnTo>
                  <a:lnTo>
                    <a:pt x="152456" y="62160"/>
                  </a:lnTo>
                  <a:lnTo>
                    <a:pt x="158855" y="90729"/>
                  </a:lnTo>
                  <a:lnTo>
                    <a:pt x="158855" y="102345"/>
                  </a:lnTo>
                  <a:lnTo>
                    <a:pt x="158306" y="111067"/>
                  </a:lnTo>
                  <a:lnTo>
                    <a:pt x="156658" y="119337"/>
                  </a:lnTo>
                  <a:lnTo>
                    <a:pt x="153911" y="127157"/>
                  </a:lnTo>
                  <a:lnTo>
                    <a:pt x="152113" y="130600"/>
                  </a:lnTo>
                  <a:close/>
                </a:path>
                <a:path w="741044" h="295909">
                  <a:moveTo>
                    <a:pt x="167960" y="254922"/>
                  </a:moveTo>
                  <a:lnTo>
                    <a:pt x="124321" y="254922"/>
                  </a:lnTo>
                  <a:lnTo>
                    <a:pt x="86334" y="164192"/>
                  </a:lnTo>
                  <a:lnTo>
                    <a:pt x="127117" y="164192"/>
                  </a:lnTo>
                  <a:lnTo>
                    <a:pt x="134878" y="181341"/>
                  </a:lnTo>
                  <a:lnTo>
                    <a:pt x="140382" y="193595"/>
                  </a:lnTo>
                  <a:lnTo>
                    <a:pt x="151271" y="217985"/>
                  </a:lnTo>
                  <a:lnTo>
                    <a:pt x="156775" y="230238"/>
                  </a:lnTo>
                  <a:lnTo>
                    <a:pt x="162338" y="242551"/>
                  </a:lnTo>
                  <a:lnTo>
                    <a:pt x="167960" y="254922"/>
                  </a:lnTo>
                  <a:close/>
                </a:path>
                <a:path w="741044" h="295909">
                  <a:moveTo>
                    <a:pt x="740907" y="170785"/>
                  </a:moveTo>
                  <a:lnTo>
                    <a:pt x="701350" y="170785"/>
                  </a:lnTo>
                  <a:lnTo>
                    <a:pt x="701350" y="90729"/>
                  </a:lnTo>
                  <a:lnTo>
                    <a:pt x="649863" y="90729"/>
                  </a:lnTo>
                  <a:lnTo>
                    <a:pt x="649863" y="57137"/>
                  </a:lnTo>
                  <a:lnTo>
                    <a:pt x="701350" y="57137"/>
                  </a:lnTo>
                  <a:lnTo>
                    <a:pt x="701350" y="0"/>
                  </a:lnTo>
                  <a:lnTo>
                    <a:pt x="740907" y="0"/>
                  </a:lnTo>
                  <a:lnTo>
                    <a:pt x="740907" y="170785"/>
                  </a:lnTo>
                  <a:close/>
                </a:path>
                <a:path w="741044" h="295909">
                  <a:moveTo>
                    <a:pt x="461811" y="124949"/>
                  </a:moveTo>
                  <a:lnTo>
                    <a:pt x="269049" y="124949"/>
                  </a:lnTo>
                  <a:lnTo>
                    <a:pt x="269049" y="6278"/>
                  </a:lnTo>
                  <a:lnTo>
                    <a:pt x="308292" y="6278"/>
                  </a:lnTo>
                  <a:lnTo>
                    <a:pt x="308292" y="35789"/>
                  </a:lnTo>
                  <a:lnTo>
                    <a:pt x="461811" y="35789"/>
                  </a:lnTo>
                  <a:lnTo>
                    <a:pt x="461811" y="68439"/>
                  </a:lnTo>
                  <a:lnTo>
                    <a:pt x="308292" y="68439"/>
                  </a:lnTo>
                  <a:lnTo>
                    <a:pt x="308292" y="92299"/>
                  </a:lnTo>
                  <a:lnTo>
                    <a:pt x="461811" y="92299"/>
                  </a:lnTo>
                  <a:lnTo>
                    <a:pt x="461811" y="124949"/>
                  </a:lnTo>
                  <a:close/>
                </a:path>
                <a:path w="741044" h="295909">
                  <a:moveTo>
                    <a:pt x="461811" y="35789"/>
                  </a:moveTo>
                  <a:lnTo>
                    <a:pt x="422568" y="35789"/>
                  </a:lnTo>
                  <a:lnTo>
                    <a:pt x="422568" y="6278"/>
                  </a:lnTo>
                  <a:lnTo>
                    <a:pt x="461811" y="6278"/>
                  </a:lnTo>
                  <a:lnTo>
                    <a:pt x="461811" y="35789"/>
                  </a:lnTo>
                  <a:close/>
                </a:path>
                <a:path w="741044" h="295909">
                  <a:moveTo>
                    <a:pt x="521147" y="170471"/>
                  </a:moveTo>
                  <a:lnTo>
                    <a:pt x="496659" y="141588"/>
                  </a:lnTo>
                  <a:lnTo>
                    <a:pt x="502791" y="136791"/>
                  </a:lnTo>
                  <a:lnTo>
                    <a:pt x="508942" y="131817"/>
                  </a:lnTo>
                  <a:lnTo>
                    <a:pt x="539110" y="105357"/>
                  </a:lnTo>
                  <a:lnTo>
                    <a:pt x="562989" y="72364"/>
                  </a:lnTo>
                  <a:lnTo>
                    <a:pt x="565727" y="51172"/>
                  </a:lnTo>
                  <a:lnTo>
                    <a:pt x="565727" y="10988"/>
                  </a:lnTo>
                  <a:lnTo>
                    <a:pt x="605911" y="10988"/>
                  </a:lnTo>
                  <a:lnTo>
                    <a:pt x="606029" y="57137"/>
                  </a:lnTo>
                  <a:lnTo>
                    <a:pt x="622132" y="93450"/>
                  </a:lnTo>
                  <a:lnTo>
                    <a:pt x="639573" y="107996"/>
                  </a:lnTo>
                  <a:lnTo>
                    <a:pt x="587075" y="107996"/>
                  </a:lnTo>
                  <a:lnTo>
                    <a:pt x="567924" y="130286"/>
                  </a:lnTo>
                  <a:lnTo>
                    <a:pt x="562587" y="135250"/>
                  </a:lnTo>
                  <a:lnTo>
                    <a:pt x="534882" y="159248"/>
                  </a:lnTo>
                  <a:lnTo>
                    <a:pt x="521147" y="170471"/>
                  </a:lnTo>
                  <a:close/>
                </a:path>
                <a:path w="741044" h="295909">
                  <a:moveTo>
                    <a:pt x="461811" y="92299"/>
                  </a:moveTo>
                  <a:lnTo>
                    <a:pt x="422568" y="92299"/>
                  </a:lnTo>
                  <a:lnTo>
                    <a:pt x="422568" y="68439"/>
                  </a:lnTo>
                  <a:lnTo>
                    <a:pt x="461811" y="68439"/>
                  </a:lnTo>
                  <a:lnTo>
                    <a:pt x="461811" y="92299"/>
                  </a:lnTo>
                  <a:close/>
                </a:path>
                <a:path w="741044" h="295909">
                  <a:moveTo>
                    <a:pt x="649236" y="160111"/>
                  </a:moveTo>
                  <a:lnTo>
                    <a:pt x="613878" y="133190"/>
                  </a:lnTo>
                  <a:lnTo>
                    <a:pt x="608423" y="128717"/>
                  </a:lnTo>
                  <a:lnTo>
                    <a:pt x="602981" y="124321"/>
                  </a:lnTo>
                  <a:lnTo>
                    <a:pt x="598377" y="120449"/>
                  </a:lnTo>
                  <a:lnTo>
                    <a:pt x="590842" y="113752"/>
                  </a:lnTo>
                  <a:lnTo>
                    <a:pt x="588435" y="110717"/>
                  </a:lnTo>
                  <a:lnTo>
                    <a:pt x="587389" y="107996"/>
                  </a:lnTo>
                  <a:lnTo>
                    <a:pt x="639573" y="107996"/>
                  </a:lnTo>
                  <a:lnTo>
                    <a:pt x="643447" y="111077"/>
                  </a:lnTo>
                  <a:lnTo>
                    <a:pt x="649236" y="115531"/>
                  </a:lnTo>
                  <a:lnTo>
                    <a:pt x="660773" y="124164"/>
                  </a:lnTo>
                  <a:lnTo>
                    <a:pt x="672154" y="132484"/>
                  </a:lnTo>
                  <a:lnTo>
                    <a:pt x="649236" y="160111"/>
                  </a:lnTo>
                  <a:close/>
                </a:path>
                <a:path w="741044" h="295909">
                  <a:moveTo>
                    <a:pt x="499170" y="180831"/>
                  </a:moveTo>
                  <a:lnTo>
                    <a:pt x="231690" y="180831"/>
                  </a:lnTo>
                  <a:lnTo>
                    <a:pt x="231690" y="147553"/>
                  </a:lnTo>
                  <a:lnTo>
                    <a:pt x="499170" y="147553"/>
                  </a:lnTo>
                  <a:lnTo>
                    <a:pt x="499170" y="180831"/>
                  </a:lnTo>
                  <a:close/>
                </a:path>
                <a:path w="741044" h="295909">
                  <a:moveTo>
                    <a:pt x="389604" y="228865"/>
                  </a:moveTo>
                  <a:lnTo>
                    <a:pt x="350047" y="228865"/>
                  </a:lnTo>
                  <a:lnTo>
                    <a:pt x="350047" y="180831"/>
                  </a:lnTo>
                  <a:lnTo>
                    <a:pt x="389604" y="180831"/>
                  </a:lnTo>
                  <a:lnTo>
                    <a:pt x="389604" y="228865"/>
                  </a:lnTo>
                  <a:close/>
                </a:path>
                <a:path w="741044" h="295909">
                  <a:moveTo>
                    <a:pt x="740907" y="295421"/>
                  </a:moveTo>
                  <a:lnTo>
                    <a:pt x="701350" y="295421"/>
                  </a:lnTo>
                  <a:lnTo>
                    <a:pt x="701350" y="217563"/>
                  </a:lnTo>
                  <a:lnTo>
                    <a:pt x="547518" y="217563"/>
                  </a:lnTo>
                  <a:lnTo>
                    <a:pt x="547518" y="183971"/>
                  </a:lnTo>
                  <a:lnTo>
                    <a:pt x="740907" y="183971"/>
                  </a:lnTo>
                  <a:lnTo>
                    <a:pt x="740907" y="295421"/>
                  </a:lnTo>
                  <a:close/>
                </a:path>
                <a:path w="741044" h="295909">
                  <a:moveTo>
                    <a:pt x="467462" y="288828"/>
                  </a:moveTo>
                  <a:lnTo>
                    <a:pt x="269363" y="288828"/>
                  </a:lnTo>
                  <a:lnTo>
                    <a:pt x="269363" y="206261"/>
                  </a:lnTo>
                  <a:lnTo>
                    <a:pt x="308920" y="206261"/>
                  </a:lnTo>
                  <a:lnTo>
                    <a:pt x="308920" y="255236"/>
                  </a:lnTo>
                  <a:lnTo>
                    <a:pt x="467462" y="255236"/>
                  </a:lnTo>
                  <a:lnTo>
                    <a:pt x="467462" y="288828"/>
                  </a:lnTo>
                  <a:close/>
                </a:path>
              </a:pathLst>
            </a:custGeom>
            <a:solidFill>
              <a:srgbClr val="16365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" y="6600444"/>
            <a:ext cx="888491" cy="146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 1T</dc:creator>
  <dc:title>Microsoft PowerPoint - äÀÉ(N)-11 ( Ä—˛2)-2( ˝ÆL).pptx</dc:title>
  <dcterms:created xsi:type="dcterms:W3CDTF">2022-05-08T06:27:08Z</dcterms:created>
  <dcterms:modified xsi:type="dcterms:W3CDTF">2022-05-08T06:27:08Z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2022-04-01T00:00:00Z</vt:filetime>
  </property>
  <property fmtid="{D5CDD505-2E9C-101B-9397-08002B2CF9AE}" pid="3" name="LastSaved">
    <vt:filetime>2022-05-08T00:00:00Z</vt:filetime>
  </property>
</Properties>
</file>